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activeX/activeX75.xml" ContentType="application/vnd.ms-office.activeX+xml"/>
  <Override PartName="/ppt/activeX/activeX76.xml" ContentType="application/vnd.ms-office.activeX+xml"/>
  <Override PartName="/ppt/activeX/activeX77.xml" ContentType="application/vnd.ms-office.activeX+xml"/>
  <Override PartName="/ppt/activeX/activeX78.xml" ContentType="application/vnd.ms-office.activeX+xml"/>
  <Override PartName="/ppt/activeX/activeX79.xml" ContentType="application/vnd.ms-office.activeX+xml"/>
  <Override PartName="/ppt/activeX/activeX80.xml" ContentType="application/vnd.ms-office.activeX+xml"/>
  <Override PartName="/ppt/activeX/activeX81.xml" ContentType="application/vnd.ms-office.activeX+xml"/>
  <Override PartName="/ppt/activeX/activeX82.xml" ContentType="application/vnd.ms-office.activeX+xml"/>
  <Override PartName="/ppt/activeX/activeX83.xml" ContentType="application/vnd.ms-office.activeX+xml"/>
  <Override PartName="/ppt/activeX/activeX84.xml" ContentType="application/vnd.ms-office.activeX+xml"/>
  <Override PartName="/ppt/activeX/activeX85.xml" ContentType="application/vnd.ms-office.activeX+xml"/>
  <Override PartName="/ppt/activeX/activeX86.xml" ContentType="application/vnd.ms-office.activeX+xml"/>
  <Override PartName="/ppt/activeX/activeX87.xml" ContentType="application/vnd.ms-office.activeX+xml"/>
  <Override PartName="/ppt/activeX/activeX88.xml" ContentType="application/vnd.ms-office.activeX+xml"/>
  <Override PartName="/ppt/activeX/activeX89.xml" ContentType="application/vnd.ms-office.activeX+xml"/>
  <Override PartName="/ppt/activeX/activeX90.xml" ContentType="application/vnd.ms-office.activeX+xml"/>
  <Override PartName="/ppt/activeX/activeX91.xml" ContentType="application/vnd.ms-office.activeX+xml"/>
  <Override PartName="/ppt/activeX/activeX92.xml" ContentType="application/vnd.ms-office.activeX+xml"/>
  <Override PartName="/ppt/activeX/activeX93.xml" ContentType="application/vnd.ms-office.activeX+xml"/>
  <Override PartName="/ppt/activeX/activeX94.xml" ContentType="application/vnd.ms-office.activeX+xml"/>
  <Override PartName="/ppt/activeX/activeX95.xml" ContentType="application/vnd.ms-office.activeX+xml"/>
  <Override PartName="/ppt/activeX/activeX96.xml" ContentType="application/vnd.ms-office.activeX+xml"/>
  <Override PartName="/ppt/activeX/activeX97.xml" ContentType="application/vnd.ms-office.activeX+xml"/>
  <Override PartName="/ppt/activeX/activeX98.xml" ContentType="application/vnd.ms-office.activeX+xml"/>
  <Override PartName="/ppt/activeX/activeX99.xml" ContentType="application/vnd.ms-office.activeX+xml"/>
  <Override PartName="/ppt/activeX/activeX100.xml" ContentType="application/vnd.ms-office.activeX+xml"/>
  <Override PartName="/ppt/activeX/activeX101.xml" ContentType="application/vnd.ms-office.activeX+xml"/>
  <Override PartName="/ppt/activeX/activeX102.xml" ContentType="application/vnd.ms-office.activeX+xml"/>
  <Override PartName="/ppt/activeX/activeX103.xml" ContentType="application/vnd.ms-office.activeX+xml"/>
  <Override PartName="/ppt/activeX/activeX104.xml" ContentType="application/vnd.ms-office.activeX+xml"/>
  <Override PartName="/ppt/activeX/activeX105.xml" ContentType="application/vnd.ms-office.activeX+xml"/>
  <Override PartName="/ppt/activeX/activeX106.xml" ContentType="application/vnd.ms-office.activeX+xml"/>
  <Override PartName="/ppt/activeX/activeX107.xml" ContentType="application/vnd.ms-office.activeX+xml"/>
  <Override PartName="/ppt/activeX/activeX108.xml" ContentType="application/vnd.ms-office.activeX+xml"/>
  <Override PartName="/ppt/activeX/activeX109.xml" ContentType="application/vnd.ms-office.activeX+xml"/>
  <Override PartName="/ppt/activeX/activeX110.xml" ContentType="application/vnd.ms-office.activeX+xml"/>
  <Override PartName="/ppt/activeX/activeX111.xml" ContentType="application/vnd.ms-office.activeX+xml"/>
  <Override PartName="/ppt/activeX/activeX112.xml" ContentType="application/vnd.ms-office.activeX+xml"/>
  <Override PartName="/ppt/activeX/activeX113.xml" ContentType="application/vnd.ms-office.activeX+xml"/>
  <Override PartName="/ppt/activeX/activeX114.xml" ContentType="application/vnd.ms-office.activeX+xml"/>
  <Override PartName="/ppt/activeX/activeX115.xml" ContentType="application/vnd.ms-office.activeX+xml"/>
  <Override PartName="/ppt/activeX/activeX116.xml" ContentType="application/vnd.ms-office.activeX+xml"/>
  <Override PartName="/ppt/activeX/activeX117.xml" ContentType="application/vnd.ms-office.activeX+xml"/>
  <Override PartName="/ppt/activeX/activeX118.xml" ContentType="application/vnd.ms-office.activeX+xml"/>
  <Override PartName="/ppt/activeX/activeX119.xml" ContentType="application/vnd.ms-office.activeX+xml"/>
  <Override PartName="/ppt/activeX/activeX120.xml" ContentType="application/vnd.ms-office.activeX+xml"/>
  <Override PartName="/ppt/activeX/activeX121.xml" ContentType="application/vnd.ms-office.activeX+xml"/>
  <Override PartName="/ppt/activeX/activeX122.xml" ContentType="application/vnd.ms-office.activeX+xml"/>
  <Override PartName="/ppt/activeX/activeX123.xml" ContentType="application/vnd.ms-office.activeX+xml"/>
  <Override PartName="/ppt/activeX/activeX124.xml" ContentType="application/vnd.ms-office.activeX+xml"/>
  <Override PartName="/ppt/activeX/activeX125.xml" ContentType="application/vnd.ms-office.activeX+xml"/>
  <Override PartName="/ppt/activeX/activeX126.xml" ContentType="application/vnd.ms-office.activeX+xml"/>
  <Override PartName="/ppt/activeX/activeX127.xml" ContentType="application/vnd.ms-office.activeX+xml"/>
  <Override PartName="/ppt/activeX/activeX128.xml" ContentType="application/vnd.ms-office.activeX+xml"/>
  <Override PartName="/ppt/activeX/activeX129.xml" ContentType="application/vnd.ms-office.activeX+xml"/>
  <Override PartName="/ppt/activeX/activeX130.xml" ContentType="application/vnd.ms-office.activeX+xml"/>
  <Override PartName="/ppt/activeX/activeX131.xml" ContentType="application/vnd.ms-office.activeX+xml"/>
  <Override PartName="/ppt/activeX/activeX132.xml" ContentType="application/vnd.ms-office.activeX+xml"/>
  <Override PartName="/ppt/activeX/activeX133.xml" ContentType="application/vnd.ms-office.activeX+xml"/>
  <Override PartName="/ppt/activeX/activeX134.xml" ContentType="application/vnd.ms-office.activeX+xml"/>
  <Override PartName="/ppt/activeX/activeX135.xml" ContentType="application/vnd.ms-office.activeX+xml"/>
  <Override PartName="/ppt/activeX/activeX136.xml" ContentType="application/vnd.ms-office.activeX+xml"/>
  <Override PartName="/ppt/activeX/activeX137.xml" ContentType="application/vnd.ms-office.activeX+xml"/>
  <Override PartName="/ppt/activeX/activeX138.xml" ContentType="application/vnd.ms-office.activeX+xml"/>
  <Override PartName="/ppt/activeX/activeX139.xml" ContentType="application/vnd.ms-office.activeX+xml"/>
  <Override PartName="/ppt/activeX/activeX140.xml" ContentType="application/vnd.ms-office.activeX+xml"/>
  <Override PartName="/ppt/activeX/activeX141.xml" ContentType="application/vnd.ms-office.activeX+xml"/>
  <Override PartName="/ppt/activeX/activeX142.xml" ContentType="application/vnd.ms-office.activeX+xml"/>
  <Override PartName="/ppt/activeX/activeX143.xml" ContentType="application/vnd.ms-office.activeX+xml"/>
  <Override PartName="/ppt/activeX/activeX144.xml" ContentType="application/vnd.ms-office.activeX+xml"/>
  <Override PartName="/ppt/activeX/activeX145.xml" ContentType="application/vnd.ms-office.activeX+xml"/>
  <Override PartName="/ppt/activeX/activeX146.xml" ContentType="application/vnd.ms-office.activeX+xml"/>
  <Override PartName="/ppt/activeX/activeX147.xml" ContentType="application/vnd.ms-office.activeX+xml"/>
  <Override PartName="/ppt/activeX/activeX148.xml" ContentType="application/vnd.ms-office.activeX+xml"/>
  <Override PartName="/ppt/activeX/activeX149.xml" ContentType="application/vnd.ms-office.activeX+xml"/>
  <Override PartName="/ppt/activeX/activeX150.xml" ContentType="application/vnd.ms-office.activeX+xml"/>
  <Override PartName="/ppt/activeX/activeX151.xml" ContentType="application/vnd.ms-office.activeX+xml"/>
  <Override PartName="/ppt/activeX/activeX152.xml" ContentType="application/vnd.ms-office.activeX+xml"/>
  <Override PartName="/ppt/activeX/activeX153.xml" ContentType="application/vnd.ms-office.activeX+xml"/>
  <Override PartName="/ppt/activeX/activeX154.xml" ContentType="application/vnd.ms-office.activeX+xml"/>
  <Override PartName="/ppt/activeX/activeX155.xml" ContentType="application/vnd.ms-office.activeX+xml"/>
  <Override PartName="/ppt/activeX/activeX156.xml" ContentType="application/vnd.ms-office.activeX+xml"/>
  <Override PartName="/ppt/activeX/activeX157.xml" ContentType="application/vnd.ms-office.activeX+xml"/>
  <Override PartName="/ppt/activeX/activeX158.xml" ContentType="application/vnd.ms-office.activeX+xml"/>
  <Override PartName="/ppt/activeX/activeX159.xml" ContentType="application/vnd.ms-office.activeX+xml"/>
  <Override PartName="/ppt/activeX/activeX160.xml" ContentType="application/vnd.ms-office.activeX+xml"/>
  <Override PartName="/ppt/activeX/activeX161.xml" ContentType="application/vnd.ms-office.activeX+xml"/>
  <Override PartName="/ppt/activeX/activeX162.xml" ContentType="application/vnd.ms-office.activeX+xml"/>
  <Override PartName="/ppt/activeX/activeX163.xml" ContentType="application/vnd.ms-office.activeX+xml"/>
  <Override PartName="/ppt/activeX/activeX164.xml" ContentType="application/vnd.ms-office.activeX+xml"/>
  <Override PartName="/ppt/activeX/activeX165.xml" ContentType="application/vnd.ms-office.activeX+xml"/>
  <Override PartName="/ppt/activeX/activeX166.xml" ContentType="application/vnd.ms-office.activeX+xml"/>
  <Override PartName="/ppt/activeX/activeX167.xml" ContentType="application/vnd.ms-office.activeX+xml"/>
  <Override PartName="/ppt/activeX/activeX168.xml" ContentType="application/vnd.ms-office.activeX+xml"/>
  <Override PartName="/ppt/activeX/activeX169.xml" ContentType="application/vnd.ms-office.activeX+xml"/>
  <Override PartName="/ppt/activeX/activeX170.xml" ContentType="application/vnd.ms-office.activeX+xml"/>
  <Override PartName="/ppt/activeX/activeX171.xml" ContentType="application/vnd.ms-office.activeX+xml"/>
  <Override PartName="/ppt/activeX/activeX172.xml" ContentType="application/vnd.ms-office.activeX+xml"/>
  <Override PartName="/ppt/activeX/activeX173.xml" ContentType="application/vnd.ms-office.activeX+xml"/>
  <Override PartName="/ppt/activeX/activeX174.xml" ContentType="application/vnd.ms-office.activeX+xml"/>
  <Override PartName="/ppt/activeX/activeX175.xml" ContentType="application/vnd.ms-office.activeX+xml"/>
  <Override PartName="/ppt/activeX/activeX176.xml" ContentType="application/vnd.ms-office.activeX+xml"/>
  <Override PartName="/ppt/activeX/activeX177.xml" ContentType="application/vnd.ms-office.activeX+xml"/>
  <Override PartName="/ppt/activeX/activeX178.xml" ContentType="application/vnd.ms-office.activeX+xml"/>
  <Override PartName="/ppt/activeX/activeX179.xml" ContentType="application/vnd.ms-office.activeX+xml"/>
  <Override PartName="/ppt/activeX/activeX180.xml" ContentType="application/vnd.ms-office.activeX+xml"/>
  <Override PartName="/ppt/activeX/activeX181.xml" ContentType="application/vnd.ms-office.activeX+xml"/>
  <Override PartName="/ppt/activeX/activeX182.xml" ContentType="application/vnd.ms-office.activeX+xml"/>
  <Override PartName="/ppt/activeX/activeX183.xml" ContentType="application/vnd.ms-office.activeX+xml"/>
  <Override PartName="/ppt/activeX/activeX184.xml" ContentType="application/vnd.ms-office.activeX+xml"/>
  <Override PartName="/ppt/activeX/activeX185.xml" ContentType="application/vnd.ms-office.activeX+xml"/>
  <Override PartName="/ppt/activeX/activeX186.xml" ContentType="application/vnd.ms-office.activeX+xml"/>
  <Override PartName="/ppt/activeX/activeX187.xml" ContentType="application/vnd.ms-office.activeX+xml"/>
  <Override PartName="/ppt/activeX/activeX188.xml" ContentType="application/vnd.ms-office.activeX+xml"/>
  <Override PartName="/ppt/activeX/activeX189.xml" ContentType="application/vnd.ms-office.activeX+xml"/>
  <Override PartName="/ppt/activeX/activeX190.xml" ContentType="application/vnd.ms-office.activeX+xml"/>
  <Override PartName="/ppt/activeX/activeX191.xml" ContentType="application/vnd.ms-office.activeX+xml"/>
  <Override PartName="/ppt/activeX/activeX192.xml" ContentType="application/vnd.ms-office.activeX+xml"/>
  <Override PartName="/ppt/activeX/activeX193.xml" ContentType="application/vnd.ms-office.activeX+xml"/>
  <Override PartName="/ppt/activeX/activeX194.xml" ContentType="application/vnd.ms-office.activeX+xml"/>
  <Override PartName="/ppt/activeX/activeX195.xml" ContentType="application/vnd.ms-office.activeX+xml"/>
  <Override PartName="/ppt/activeX/activeX196.xml" ContentType="application/vnd.ms-office.activeX+xml"/>
  <Override PartName="/ppt/activeX/activeX197.xml" ContentType="application/vnd.ms-office.activeX+xml"/>
  <Override PartName="/ppt/activeX/activeX198.xml" ContentType="application/vnd.ms-office.activeX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5" r:id="rId3"/>
  </p:sldMasterIdLst>
  <p:notesMasterIdLst>
    <p:notesMasterId r:id="rId12"/>
  </p:notesMasterIdLst>
  <p:sldIdLst>
    <p:sldId id="1002" r:id="rId4"/>
    <p:sldId id="1004" r:id="rId5"/>
    <p:sldId id="1013" r:id="rId6"/>
    <p:sldId id="1020" r:id="rId7"/>
    <p:sldId id="1016" r:id="rId8"/>
    <p:sldId id="1017" r:id="rId9"/>
    <p:sldId id="654" r:id="rId10"/>
    <p:sldId id="633" r:id="rId1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Mattimore" initials="BM" lastIdx="1" clrIdx="0">
    <p:extLst>
      <p:ext uri="{19B8F6BF-5375-455C-9EA6-DF929625EA0E}">
        <p15:presenceInfo xmlns:p15="http://schemas.microsoft.com/office/powerpoint/2012/main" userId="Bryan Mattimo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F5ADE7"/>
    <a:srgbClr val="BC8FDD"/>
    <a:srgbClr val="DDDDDD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71" autoAdjust="0"/>
  </p:normalViewPr>
  <p:slideViewPr>
    <p:cSldViewPr>
      <p:cViewPr varScale="1">
        <p:scale>
          <a:sx n="85" d="100"/>
          <a:sy n="85" d="100"/>
        </p:scale>
        <p:origin x="15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00.xml.rels><?xml version="1.0" encoding="UTF-8" standalone="yes"?>
<Relationships xmlns="http://schemas.openxmlformats.org/package/2006/relationships"><Relationship Id="rId1" Type="http://schemas.microsoft.com/office/2006/relationships/activeXControlBinary" Target="activeX100.bin"/></Relationships>
</file>

<file path=ppt/activeX/_rels/activeX101.xml.rels><?xml version="1.0" encoding="UTF-8" standalone="yes"?>
<Relationships xmlns="http://schemas.openxmlformats.org/package/2006/relationships"><Relationship Id="rId1" Type="http://schemas.microsoft.com/office/2006/relationships/activeXControlBinary" Target="activeX101.bin"/></Relationships>
</file>

<file path=ppt/activeX/_rels/activeX102.xml.rels><?xml version="1.0" encoding="UTF-8" standalone="yes"?>
<Relationships xmlns="http://schemas.openxmlformats.org/package/2006/relationships"><Relationship Id="rId1" Type="http://schemas.microsoft.com/office/2006/relationships/activeXControlBinary" Target="activeX102.bin"/></Relationships>
</file>

<file path=ppt/activeX/_rels/activeX103.xml.rels><?xml version="1.0" encoding="UTF-8" standalone="yes"?>
<Relationships xmlns="http://schemas.openxmlformats.org/package/2006/relationships"><Relationship Id="rId1" Type="http://schemas.microsoft.com/office/2006/relationships/activeXControlBinary" Target="activeX103.bin"/></Relationships>
</file>

<file path=ppt/activeX/_rels/activeX104.xml.rels><?xml version="1.0" encoding="UTF-8" standalone="yes"?>
<Relationships xmlns="http://schemas.openxmlformats.org/package/2006/relationships"><Relationship Id="rId1" Type="http://schemas.microsoft.com/office/2006/relationships/activeXControlBinary" Target="activeX104.bin"/></Relationships>
</file>

<file path=ppt/activeX/_rels/activeX105.xml.rels><?xml version="1.0" encoding="UTF-8" standalone="yes"?>
<Relationships xmlns="http://schemas.openxmlformats.org/package/2006/relationships"><Relationship Id="rId1" Type="http://schemas.microsoft.com/office/2006/relationships/activeXControlBinary" Target="activeX105.bin"/></Relationships>
</file>

<file path=ppt/activeX/_rels/activeX106.xml.rels><?xml version="1.0" encoding="UTF-8" standalone="yes"?>
<Relationships xmlns="http://schemas.openxmlformats.org/package/2006/relationships"><Relationship Id="rId1" Type="http://schemas.microsoft.com/office/2006/relationships/activeXControlBinary" Target="activeX106.bin"/></Relationships>
</file>

<file path=ppt/activeX/_rels/activeX107.xml.rels><?xml version="1.0" encoding="UTF-8" standalone="yes"?>
<Relationships xmlns="http://schemas.openxmlformats.org/package/2006/relationships"><Relationship Id="rId1" Type="http://schemas.microsoft.com/office/2006/relationships/activeXControlBinary" Target="activeX107.bin"/></Relationships>
</file>

<file path=ppt/activeX/_rels/activeX108.xml.rels><?xml version="1.0" encoding="UTF-8" standalone="yes"?>
<Relationships xmlns="http://schemas.openxmlformats.org/package/2006/relationships"><Relationship Id="rId1" Type="http://schemas.microsoft.com/office/2006/relationships/activeXControlBinary" Target="activeX108.bin"/></Relationships>
</file>

<file path=ppt/activeX/_rels/activeX109.xml.rels><?xml version="1.0" encoding="UTF-8" standalone="yes"?>
<Relationships xmlns="http://schemas.openxmlformats.org/package/2006/relationships"><Relationship Id="rId1" Type="http://schemas.microsoft.com/office/2006/relationships/activeXControlBinary" Target="activeX109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10.xml.rels><?xml version="1.0" encoding="UTF-8" standalone="yes"?>
<Relationships xmlns="http://schemas.openxmlformats.org/package/2006/relationships"><Relationship Id="rId1" Type="http://schemas.microsoft.com/office/2006/relationships/activeXControlBinary" Target="activeX110.bin"/></Relationships>
</file>

<file path=ppt/activeX/_rels/activeX111.xml.rels><?xml version="1.0" encoding="UTF-8" standalone="yes"?>
<Relationships xmlns="http://schemas.openxmlformats.org/package/2006/relationships"><Relationship Id="rId1" Type="http://schemas.microsoft.com/office/2006/relationships/activeXControlBinary" Target="activeX111.bin"/></Relationships>
</file>

<file path=ppt/activeX/_rels/activeX112.xml.rels><?xml version="1.0" encoding="UTF-8" standalone="yes"?>
<Relationships xmlns="http://schemas.openxmlformats.org/package/2006/relationships"><Relationship Id="rId1" Type="http://schemas.microsoft.com/office/2006/relationships/activeXControlBinary" Target="activeX112.bin"/></Relationships>
</file>

<file path=ppt/activeX/_rels/activeX113.xml.rels><?xml version="1.0" encoding="UTF-8" standalone="yes"?>
<Relationships xmlns="http://schemas.openxmlformats.org/package/2006/relationships"><Relationship Id="rId1" Type="http://schemas.microsoft.com/office/2006/relationships/activeXControlBinary" Target="activeX113.bin"/></Relationships>
</file>

<file path=ppt/activeX/_rels/activeX114.xml.rels><?xml version="1.0" encoding="UTF-8" standalone="yes"?>
<Relationships xmlns="http://schemas.openxmlformats.org/package/2006/relationships"><Relationship Id="rId1" Type="http://schemas.microsoft.com/office/2006/relationships/activeXControlBinary" Target="activeX114.bin"/></Relationships>
</file>

<file path=ppt/activeX/_rels/activeX115.xml.rels><?xml version="1.0" encoding="UTF-8" standalone="yes"?>
<Relationships xmlns="http://schemas.openxmlformats.org/package/2006/relationships"><Relationship Id="rId1" Type="http://schemas.microsoft.com/office/2006/relationships/activeXControlBinary" Target="activeX115.bin"/></Relationships>
</file>

<file path=ppt/activeX/_rels/activeX116.xml.rels><?xml version="1.0" encoding="UTF-8" standalone="yes"?>
<Relationships xmlns="http://schemas.openxmlformats.org/package/2006/relationships"><Relationship Id="rId1" Type="http://schemas.microsoft.com/office/2006/relationships/activeXControlBinary" Target="activeX116.bin"/></Relationships>
</file>

<file path=ppt/activeX/_rels/activeX117.xml.rels><?xml version="1.0" encoding="UTF-8" standalone="yes"?>
<Relationships xmlns="http://schemas.openxmlformats.org/package/2006/relationships"><Relationship Id="rId1" Type="http://schemas.microsoft.com/office/2006/relationships/activeXControlBinary" Target="activeX117.bin"/></Relationships>
</file>

<file path=ppt/activeX/_rels/activeX118.xml.rels><?xml version="1.0" encoding="UTF-8" standalone="yes"?>
<Relationships xmlns="http://schemas.openxmlformats.org/package/2006/relationships"><Relationship Id="rId1" Type="http://schemas.microsoft.com/office/2006/relationships/activeXControlBinary" Target="activeX118.bin"/></Relationships>
</file>

<file path=ppt/activeX/_rels/activeX119.xml.rels><?xml version="1.0" encoding="UTF-8" standalone="yes"?>
<Relationships xmlns="http://schemas.openxmlformats.org/package/2006/relationships"><Relationship Id="rId1" Type="http://schemas.microsoft.com/office/2006/relationships/activeXControlBinary" Target="activeX119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20.xml.rels><?xml version="1.0" encoding="UTF-8" standalone="yes"?>
<Relationships xmlns="http://schemas.openxmlformats.org/package/2006/relationships"><Relationship Id="rId1" Type="http://schemas.microsoft.com/office/2006/relationships/activeXControlBinary" Target="activeX120.bin"/></Relationships>
</file>

<file path=ppt/activeX/_rels/activeX121.xml.rels><?xml version="1.0" encoding="UTF-8" standalone="yes"?>
<Relationships xmlns="http://schemas.openxmlformats.org/package/2006/relationships"><Relationship Id="rId1" Type="http://schemas.microsoft.com/office/2006/relationships/activeXControlBinary" Target="activeX121.bin"/></Relationships>
</file>

<file path=ppt/activeX/_rels/activeX122.xml.rels><?xml version="1.0" encoding="UTF-8" standalone="yes"?>
<Relationships xmlns="http://schemas.openxmlformats.org/package/2006/relationships"><Relationship Id="rId1" Type="http://schemas.microsoft.com/office/2006/relationships/activeXControlBinary" Target="activeX122.bin"/></Relationships>
</file>

<file path=ppt/activeX/_rels/activeX123.xml.rels><?xml version="1.0" encoding="UTF-8" standalone="yes"?>
<Relationships xmlns="http://schemas.openxmlformats.org/package/2006/relationships"><Relationship Id="rId1" Type="http://schemas.microsoft.com/office/2006/relationships/activeXControlBinary" Target="activeX123.bin"/></Relationships>
</file>

<file path=ppt/activeX/_rels/activeX124.xml.rels><?xml version="1.0" encoding="UTF-8" standalone="yes"?>
<Relationships xmlns="http://schemas.openxmlformats.org/package/2006/relationships"><Relationship Id="rId1" Type="http://schemas.microsoft.com/office/2006/relationships/activeXControlBinary" Target="activeX124.bin"/></Relationships>
</file>

<file path=ppt/activeX/_rels/activeX125.xml.rels><?xml version="1.0" encoding="UTF-8" standalone="yes"?>
<Relationships xmlns="http://schemas.openxmlformats.org/package/2006/relationships"><Relationship Id="rId1" Type="http://schemas.microsoft.com/office/2006/relationships/activeXControlBinary" Target="activeX125.bin"/></Relationships>
</file>

<file path=ppt/activeX/_rels/activeX126.xml.rels><?xml version="1.0" encoding="UTF-8" standalone="yes"?>
<Relationships xmlns="http://schemas.openxmlformats.org/package/2006/relationships"><Relationship Id="rId1" Type="http://schemas.microsoft.com/office/2006/relationships/activeXControlBinary" Target="activeX126.bin"/></Relationships>
</file>

<file path=ppt/activeX/_rels/activeX127.xml.rels><?xml version="1.0" encoding="UTF-8" standalone="yes"?>
<Relationships xmlns="http://schemas.openxmlformats.org/package/2006/relationships"><Relationship Id="rId1" Type="http://schemas.microsoft.com/office/2006/relationships/activeXControlBinary" Target="activeX127.bin"/></Relationships>
</file>

<file path=ppt/activeX/_rels/activeX128.xml.rels><?xml version="1.0" encoding="UTF-8" standalone="yes"?>
<Relationships xmlns="http://schemas.openxmlformats.org/package/2006/relationships"><Relationship Id="rId1" Type="http://schemas.microsoft.com/office/2006/relationships/activeXControlBinary" Target="activeX128.bin"/></Relationships>
</file>

<file path=ppt/activeX/_rels/activeX129.xml.rels><?xml version="1.0" encoding="UTF-8" standalone="yes"?>
<Relationships xmlns="http://schemas.openxmlformats.org/package/2006/relationships"><Relationship Id="rId1" Type="http://schemas.microsoft.com/office/2006/relationships/activeXControlBinary" Target="activeX129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30.xml.rels><?xml version="1.0" encoding="UTF-8" standalone="yes"?>
<Relationships xmlns="http://schemas.openxmlformats.org/package/2006/relationships"><Relationship Id="rId1" Type="http://schemas.microsoft.com/office/2006/relationships/activeXControlBinary" Target="activeX130.bin"/></Relationships>
</file>

<file path=ppt/activeX/_rels/activeX131.xml.rels><?xml version="1.0" encoding="UTF-8" standalone="yes"?>
<Relationships xmlns="http://schemas.openxmlformats.org/package/2006/relationships"><Relationship Id="rId1" Type="http://schemas.microsoft.com/office/2006/relationships/activeXControlBinary" Target="activeX131.bin"/></Relationships>
</file>

<file path=ppt/activeX/_rels/activeX132.xml.rels><?xml version="1.0" encoding="UTF-8" standalone="yes"?>
<Relationships xmlns="http://schemas.openxmlformats.org/package/2006/relationships"><Relationship Id="rId1" Type="http://schemas.microsoft.com/office/2006/relationships/activeXControlBinary" Target="activeX132.bin"/></Relationships>
</file>

<file path=ppt/activeX/_rels/activeX133.xml.rels><?xml version="1.0" encoding="UTF-8" standalone="yes"?>
<Relationships xmlns="http://schemas.openxmlformats.org/package/2006/relationships"><Relationship Id="rId1" Type="http://schemas.microsoft.com/office/2006/relationships/activeXControlBinary" Target="activeX133.bin"/></Relationships>
</file>

<file path=ppt/activeX/_rels/activeX134.xml.rels><?xml version="1.0" encoding="UTF-8" standalone="yes"?>
<Relationships xmlns="http://schemas.openxmlformats.org/package/2006/relationships"><Relationship Id="rId1" Type="http://schemas.microsoft.com/office/2006/relationships/activeXControlBinary" Target="activeX134.bin"/></Relationships>
</file>

<file path=ppt/activeX/_rels/activeX135.xml.rels><?xml version="1.0" encoding="UTF-8" standalone="yes"?>
<Relationships xmlns="http://schemas.openxmlformats.org/package/2006/relationships"><Relationship Id="rId1" Type="http://schemas.microsoft.com/office/2006/relationships/activeXControlBinary" Target="activeX135.bin"/></Relationships>
</file>

<file path=ppt/activeX/_rels/activeX136.xml.rels><?xml version="1.0" encoding="UTF-8" standalone="yes"?>
<Relationships xmlns="http://schemas.openxmlformats.org/package/2006/relationships"><Relationship Id="rId1" Type="http://schemas.microsoft.com/office/2006/relationships/activeXControlBinary" Target="activeX136.bin"/></Relationships>
</file>

<file path=ppt/activeX/_rels/activeX137.xml.rels><?xml version="1.0" encoding="UTF-8" standalone="yes"?>
<Relationships xmlns="http://schemas.openxmlformats.org/package/2006/relationships"><Relationship Id="rId1" Type="http://schemas.microsoft.com/office/2006/relationships/activeXControlBinary" Target="activeX137.bin"/></Relationships>
</file>

<file path=ppt/activeX/_rels/activeX138.xml.rels><?xml version="1.0" encoding="UTF-8" standalone="yes"?>
<Relationships xmlns="http://schemas.openxmlformats.org/package/2006/relationships"><Relationship Id="rId1" Type="http://schemas.microsoft.com/office/2006/relationships/activeXControlBinary" Target="activeX138.bin"/></Relationships>
</file>

<file path=ppt/activeX/_rels/activeX139.xml.rels><?xml version="1.0" encoding="UTF-8" standalone="yes"?>
<Relationships xmlns="http://schemas.openxmlformats.org/package/2006/relationships"><Relationship Id="rId1" Type="http://schemas.microsoft.com/office/2006/relationships/activeXControlBinary" Target="activeX139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40.xml.rels><?xml version="1.0" encoding="UTF-8" standalone="yes"?>
<Relationships xmlns="http://schemas.openxmlformats.org/package/2006/relationships"><Relationship Id="rId1" Type="http://schemas.microsoft.com/office/2006/relationships/activeXControlBinary" Target="activeX140.bin"/></Relationships>
</file>

<file path=ppt/activeX/_rels/activeX141.xml.rels><?xml version="1.0" encoding="UTF-8" standalone="yes"?>
<Relationships xmlns="http://schemas.openxmlformats.org/package/2006/relationships"><Relationship Id="rId1" Type="http://schemas.microsoft.com/office/2006/relationships/activeXControlBinary" Target="activeX141.bin"/></Relationships>
</file>

<file path=ppt/activeX/_rels/activeX142.xml.rels><?xml version="1.0" encoding="UTF-8" standalone="yes"?>
<Relationships xmlns="http://schemas.openxmlformats.org/package/2006/relationships"><Relationship Id="rId1" Type="http://schemas.microsoft.com/office/2006/relationships/activeXControlBinary" Target="activeX142.bin"/></Relationships>
</file>

<file path=ppt/activeX/_rels/activeX143.xml.rels><?xml version="1.0" encoding="UTF-8" standalone="yes"?>
<Relationships xmlns="http://schemas.openxmlformats.org/package/2006/relationships"><Relationship Id="rId1" Type="http://schemas.microsoft.com/office/2006/relationships/activeXControlBinary" Target="activeX143.bin"/></Relationships>
</file>

<file path=ppt/activeX/_rels/activeX144.xml.rels><?xml version="1.0" encoding="UTF-8" standalone="yes"?>
<Relationships xmlns="http://schemas.openxmlformats.org/package/2006/relationships"><Relationship Id="rId1" Type="http://schemas.microsoft.com/office/2006/relationships/activeXControlBinary" Target="activeX144.bin"/></Relationships>
</file>

<file path=ppt/activeX/_rels/activeX145.xml.rels><?xml version="1.0" encoding="UTF-8" standalone="yes"?>
<Relationships xmlns="http://schemas.openxmlformats.org/package/2006/relationships"><Relationship Id="rId1" Type="http://schemas.microsoft.com/office/2006/relationships/activeXControlBinary" Target="activeX145.bin"/></Relationships>
</file>

<file path=ppt/activeX/_rels/activeX146.xml.rels><?xml version="1.0" encoding="UTF-8" standalone="yes"?>
<Relationships xmlns="http://schemas.openxmlformats.org/package/2006/relationships"><Relationship Id="rId1" Type="http://schemas.microsoft.com/office/2006/relationships/activeXControlBinary" Target="activeX146.bin"/></Relationships>
</file>

<file path=ppt/activeX/_rels/activeX147.xml.rels><?xml version="1.0" encoding="UTF-8" standalone="yes"?>
<Relationships xmlns="http://schemas.openxmlformats.org/package/2006/relationships"><Relationship Id="rId1" Type="http://schemas.microsoft.com/office/2006/relationships/activeXControlBinary" Target="activeX147.bin"/></Relationships>
</file>

<file path=ppt/activeX/_rels/activeX148.xml.rels><?xml version="1.0" encoding="UTF-8" standalone="yes"?>
<Relationships xmlns="http://schemas.openxmlformats.org/package/2006/relationships"><Relationship Id="rId1" Type="http://schemas.microsoft.com/office/2006/relationships/activeXControlBinary" Target="activeX148.bin"/></Relationships>
</file>

<file path=ppt/activeX/_rels/activeX149.xml.rels><?xml version="1.0" encoding="UTF-8" standalone="yes"?>
<Relationships xmlns="http://schemas.openxmlformats.org/package/2006/relationships"><Relationship Id="rId1" Type="http://schemas.microsoft.com/office/2006/relationships/activeXControlBinary" Target="activeX149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50.xml.rels><?xml version="1.0" encoding="UTF-8" standalone="yes"?>
<Relationships xmlns="http://schemas.openxmlformats.org/package/2006/relationships"><Relationship Id="rId1" Type="http://schemas.microsoft.com/office/2006/relationships/activeXControlBinary" Target="activeX150.bin"/></Relationships>
</file>

<file path=ppt/activeX/_rels/activeX151.xml.rels><?xml version="1.0" encoding="UTF-8" standalone="yes"?>
<Relationships xmlns="http://schemas.openxmlformats.org/package/2006/relationships"><Relationship Id="rId1" Type="http://schemas.microsoft.com/office/2006/relationships/activeXControlBinary" Target="activeX151.bin"/></Relationships>
</file>

<file path=ppt/activeX/_rels/activeX152.xml.rels><?xml version="1.0" encoding="UTF-8" standalone="yes"?>
<Relationships xmlns="http://schemas.openxmlformats.org/package/2006/relationships"><Relationship Id="rId1" Type="http://schemas.microsoft.com/office/2006/relationships/activeXControlBinary" Target="activeX152.bin"/></Relationships>
</file>

<file path=ppt/activeX/_rels/activeX153.xml.rels><?xml version="1.0" encoding="UTF-8" standalone="yes"?>
<Relationships xmlns="http://schemas.openxmlformats.org/package/2006/relationships"><Relationship Id="rId1" Type="http://schemas.microsoft.com/office/2006/relationships/activeXControlBinary" Target="activeX153.bin"/></Relationships>
</file>

<file path=ppt/activeX/_rels/activeX154.xml.rels><?xml version="1.0" encoding="UTF-8" standalone="yes"?>
<Relationships xmlns="http://schemas.openxmlformats.org/package/2006/relationships"><Relationship Id="rId1" Type="http://schemas.microsoft.com/office/2006/relationships/activeXControlBinary" Target="activeX154.bin"/></Relationships>
</file>

<file path=ppt/activeX/_rels/activeX155.xml.rels><?xml version="1.0" encoding="UTF-8" standalone="yes"?>
<Relationships xmlns="http://schemas.openxmlformats.org/package/2006/relationships"><Relationship Id="rId1" Type="http://schemas.microsoft.com/office/2006/relationships/activeXControlBinary" Target="activeX155.bin"/></Relationships>
</file>

<file path=ppt/activeX/_rels/activeX156.xml.rels><?xml version="1.0" encoding="UTF-8" standalone="yes"?>
<Relationships xmlns="http://schemas.openxmlformats.org/package/2006/relationships"><Relationship Id="rId1" Type="http://schemas.microsoft.com/office/2006/relationships/activeXControlBinary" Target="activeX156.bin"/></Relationships>
</file>

<file path=ppt/activeX/_rels/activeX157.xml.rels><?xml version="1.0" encoding="UTF-8" standalone="yes"?>
<Relationships xmlns="http://schemas.openxmlformats.org/package/2006/relationships"><Relationship Id="rId1" Type="http://schemas.microsoft.com/office/2006/relationships/activeXControlBinary" Target="activeX157.bin"/></Relationships>
</file>

<file path=ppt/activeX/_rels/activeX158.xml.rels><?xml version="1.0" encoding="UTF-8" standalone="yes"?>
<Relationships xmlns="http://schemas.openxmlformats.org/package/2006/relationships"><Relationship Id="rId1" Type="http://schemas.microsoft.com/office/2006/relationships/activeXControlBinary" Target="activeX158.bin"/></Relationships>
</file>

<file path=ppt/activeX/_rels/activeX159.xml.rels><?xml version="1.0" encoding="UTF-8" standalone="yes"?>
<Relationships xmlns="http://schemas.openxmlformats.org/package/2006/relationships"><Relationship Id="rId1" Type="http://schemas.microsoft.com/office/2006/relationships/activeXControlBinary" Target="activeX159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60.xml.rels><?xml version="1.0" encoding="UTF-8" standalone="yes"?>
<Relationships xmlns="http://schemas.openxmlformats.org/package/2006/relationships"><Relationship Id="rId1" Type="http://schemas.microsoft.com/office/2006/relationships/activeXControlBinary" Target="activeX160.bin"/></Relationships>
</file>

<file path=ppt/activeX/_rels/activeX161.xml.rels><?xml version="1.0" encoding="UTF-8" standalone="yes"?>
<Relationships xmlns="http://schemas.openxmlformats.org/package/2006/relationships"><Relationship Id="rId1" Type="http://schemas.microsoft.com/office/2006/relationships/activeXControlBinary" Target="activeX161.bin"/></Relationships>
</file>

<file path=ppt/activeX/_rels/activeX162.xml.rels><?xml version="1.0" encoding="UTF-8" standalone="yes"?>
<Relationships xmlns="http://schemas.openxmlformats.org/package/2006/relationships"><Relationship Id="rId1" Type="http://schemas.microsoft.com/office/2006/relationships/activeXControlBinary" Target="activeX162.bin"/></Relationships>
</file>

<file path=ppt/activeX/_rels/activeX163.xml.rels><?xml version="1.0" encoding="UTF-8" standalone="yes"?>
<Relationships xmlns="http://schemas.openxmlformats.org/package/2006/relationships"><Relationship Id="rId1" Type="http://schemas.microsoft.com/office/2006/relationships/activeXControlBinary" Target="activeX163.bin"/></Relationships>
</file>

<file path=ppt/activeX/_rels/activeX164.xml.rels><?xml version="1.0" encoding="UTF-8" standalone="yes"?>
<Relationships xmlns="http://schemas.openxmlformats.org/package/2006/relationships"><Relationship Id="rId1" Type="http://schemas.microsoft.com/office/2006/relationships/activeXControlBinary" Target="activeX164.bin"/></Relationships>
</file>

<file path=ppt/activeX/_rels/activeX165.xml.rels><?xml version="1.0" encoding="UTF-8" standalone="yes"?>
<Relationships xmlns="http://schemas.openxmlformats.org/package/2006/relationships"><Relationship Id="rId1" Type="http://schemas.microsoft.com/office/2006/relationships/activeXControlBinary" Target="activeX165.bin"/></Relationships>
</file>

<file path=ppt/activeX/_rels/activeX166.xml.rels><?xml version="1.0" encoding="UTF-8" standalone="yes"?>
<Relationships xmlns="http://schemas.openxmlformats.org/package/2006/relationships"><Relationship Id="rId1" Type="http://schemas.microsoft.com/office/2006/relationships/activeXControlBinary" Target="activeX166.bin"/></Relationships>
</file>

<file path=ppt/activeX/_rels/activeX167.xml.rels><?xml version="1.0" encoding="UTF-8" standalone="yes"?>
<Relationships xmlns="http://schemas.openxmlformats.org/package/2006/relationships"><Relationship Id="rId1" Type="http://schemas.microsoft.com/office/2006/relationships/activeXControlBinary" Target="activeX167.bin"/></Relationships>
</file>

<file path=ppt/activeX/_rels/activeX168.xml.rels><?xml version="1.0" encoding="UTF-8" standalone="yes"?>
<Relationships xmlns="http://schemas.openxmlformats.org/package/2006/relationships"><Relationship Id="rId1" Type="http://schemas.microsoft.com/office/2006/relationships/activeXControlBinary" Target="activeX168.bin"/></Relationships>
</file>

<file path=ppt/activeX/_rels/activeX169.xml.rels><?xml version="1.0" encoding="UTF-8" standalone="yes"?>
<Relationships xmlns="http://schemas.openxmlformats.org/package/2006/relationships"><Relationship Id="rId1" Type="http://schemas.microsoft.com/office/2006/relationships/activeXControlBinary" Target="activeX169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70.xml.rels><?xml version="1.0" encoding="UTF-8" standalone="yes"?>
<Relationships xmlns="http://schemas.openxmlformats.org/package/2006/relationships"><Relationship Id="rId1" Type="http://schemas.microsoft.com/office/2006/relationships/activeXControlBinary" Target="activeX170.bin"/></Relationships>
</file>

<file path=ppt/activeX/_rels/activeX171.xml.rels><?xml version="1.0" encoding="UTF-8" standalone="yes"?>
<Relationships xmlns="http://schemas.openxmlformats.org/package/2006/relationships"><Relationship Id="rId1" Type="http://schemas.microsoft.com/office/2006/relationships/activeXControlBinary" Target="activeX171.bin"/></Relationships>
</file>

<file path=ppt/activeX/_rels/activeX172.xml.rels><?xml version="1.0" encoding="UTF-8" standalone="yes"?>
<Relationships xmlns="http://schemas.openxmlformats.org/package/2006/relationships"><Relationship Id="rId1" Type="http://schemas.microsoft.com/office/2006/relationships/activeXControlBinary" Target="activeX172.bin"/></Relationships>
</file>

<file path=ppt/activeX/_rels/activeX173.xml.rels><?xml version="1.0" encoding="UTF-8" standalone="yes"?>
<Relationships xmlns="http://schemas.openxmlformats.org/package/2006/relationships"><Relationship Id="rId1" Type="http://schemas.microsoft.com/office/2006/relationships/activeXControlBinary" Target="activeX173.bin"/></Relationships>
</file>

<file path=ppt/activeX/_rels/activeX174.xml.rels><?xml version="1.0" encoding="UTF-8" standalone="yes"?>
<Relationships xmlns="http://schemas.openxmlformats.org/package/2006/relationships"><Relationship Id="rId1" Type="http://schemas.microsoft.com/office/2006/relationships/activeXControlBinary" Target="activeX174.bin"/></Relationships>
</file>

<file path=ppt/activeX/_rels/activeX175.xml.rels><?xml version="1.0" encoding="UTF-8" standalone="yes"?>
<Relationships xmlns="http://schemas.openxmlformats.org/package/2006/relationships"><Relationship Id="rId1" Type="http://schemas.microsoft.com/office/2006/relationships/activeXControlBinary" Target="activeX175.bin"/></Relationships>
</file>

<file path=ppt/activeX/_rels/activeX176.xml.rels><?xml version="1.0" encoding="UTF-8" standalone="yes"?>
<Relationships xmlns="http://schemas.openxmlformats.org/package/2006/relationships"><Relationship Id="rId1" Type="http://schemas.microsoft.com/office/2006/relationships/activeXControlBinary" Target="activeX176.bin"/></Relationships>
</file>

<file path=ppt/activeX/_rels/activeX177.xml.rels><?xml version="1.0" encoding="UTF-8" standalone="yes"?>
<Relationships xmlns="http://schemas.openxmlformats.org/package/2006/relationships"><Relationship Id="rId1" Type="http://schemas.microsoft.com/office/2006/relationships/activeXControlBinary" Target="activeX177.bin"/></Relationships>
</file>

<file path=ppt/activeX/_rels/activeX178.xml.rels><?xml version="1.0" encoding="UTF-8" standalone="yes"?>
<Relationships xmlns="http://schemas.openxmlformats.org/package/2006/relationships"><Relationship Id="rId1" Type="http://schemas.microsoft.com/office/2006/relationships/activeXControlBinary" Target="activeX178.bin"/></Relationships>
</file>

<file path=ppt/activeX/_rels/activeX179.xml.rels><?xml version="1.0" encoding="UTF-8" standalone="yes"?>
<Relationships xmlns="http://schemas.openxmlformats.org/package/2006/relationships"><Relationship Id="rId1" Type="http://schemas.microsoft.com/office/2006/relationships/activeXControlBinary" Target="activeX179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80.xml.rels><?xml version="1.0" encoding="UTF-8" standalone="yes"?>
<Relationships xmlns="http://schemas.openxmlformats.org/package/2006/relationships"><Relationship Id="rId1" Type="http://schemas.microsoft.com/office/2006/relationships/activeXControlBinary" Target="activeX180.bin"/></Relationships>
</file>

<file path=ppt/activeX/_rels/activeX181.xml.rels><?xml version="1.0" encoding="UTF-8" standalone="yes"?>
<Relationships xmlns="http://schemas.openxmlformats.org/package/2006/relationships"><Relationship Id="rId1" Type="http://schemas.microsoft.com/office/2006/relationships/activeXControlBinary" Target="activeX181.bin"/></Relationships>
</file>

<file path=ppt/activeX/_rels/activeX182.xml.rels><?xml version="1.0" encoding="UTF-8" standalone="yes"?>
<Relationships xmlns="http://schemas.openxmlformats.org/package/2006/relationships"><Relationship Id="rId1" Type="http://schemas.microsoft.com/office/2006/relationships/activeXControlBinary" Target="activeX182.bin"/></Relationships>
</file>

<file path=ppt/activeX/_rels/activeX183.xml.rels><?xml version="1.0" encoding="UTF-8" standalone="yes"?>
<Relationships xmlns="http://schemas.openxmlformats.org/package/2006/relationships"><Relationship Id="rId1" Type="http://schemas.microsoft.com/office/2006/relationships/activeXControlBinary" Target="activeX183.bin"/></Relationships>
</file>

<file path=ppt/activeX/_rels/activeX184.xml.rels><?xml version="1.0" encoding="UTF-8" standalone="yes"?>
<Relationships xmlns="http://schemas.openxmlformats.org/package/2006/relationships"><Relationship Id="rId1" Type="http://schemas.microsoft.com/office/2006/relationships/activeXControlBinary" Target="activeX184.bin"/></Relationships>
</file>

<file path=ppt/activeX/_rels/activeX185.xml.rels><?xml version="1.0" encoding="UTF-8" standalone="yes"?>
<Relationships xmlns="http://schemas.openxmlformats.org/package/2006/relationships"><Relationship Id="rId1" Type="http://schemas.microsoft.com/office/2006/relationships/activeXControlBinary" Target="activeX185.bin"/></Relationships>
</file>

<file path=ppt/activeX/_rels/activeX186.xml.rels><?xml version="1.0" encoding="UTF-8" standalone="yes"?>
<Relationships xmlns="http://schemas.openxmlformats.org/package/2006/relationships"><Relationship Id="rId1" Type="http://schemas.microsoft.com/office/2006/relationships/activeXControlBinary" Target="activeX186.bin"/></Relationships>
</file>

<file path=ppt/activeX/_rels/activeX187.xml.rels><?xml version="1.0" encoding="UTF-8" standalone="yes"?>
<Relationships xmlns="http://schemas.openxmlformats.org/package/2006/relationships"><Relationship Id="rId1" Type="http://schemas.microsoft.com/office/2006/relationships/activeXControlBinary" Target="activeX187.bin"/></Relationships>
</file>

<file path=ppt/activeX/_rels/activeX188.xml.rels><?xml version="1.0" encoding="UTF-8" standalone="yes"?>
<Relationships xmlns="http://schemas.openxmlformats.org/package/2006/relationships"><Relationship Id="rId1" Type="http://schemas.microsoft.com/office/2006/relationships/activeXControlBinary" Target="activeX188.bin"/></Relationships>
</file>

<file path=ppt/activeX/_rels/activeX189.xml.rels><?xml version="1.0" encoding="UTF-8" standalone="yes"?>
<Relationships xmlns="http://schemas.openxmlformats.org/package/2006/relationships"><Relationship Id="rId1" Type="http://schemas.microsoft.com/office/2006/relationships/activeXControlBinary" Target="activeX189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190.xml.rels><?xml version="1.0" encoding="UTF-8" standalone="yes"?>
<Relationships xmlns="http://schemas.openxmlformats.org/package/2006/relationships"><Relationship Id="rId1" Type="http://schemas.microsoft.com/office/2006/relationships/activeXControlBinary" Target="activeX190.bin"/></Relationships>
</file>

<file path=ppt/activeX/_rels/activeX191.xml.rels><?xml version="1.0" encoding="UTF-8" standalone="yes"?>
<Relationships xmlns="http://schemas.openxmlformats.org/package/2006/relationships"><Relationship Id="rId1" Type="http://schemas.microsoft.com/office/2006/relationships/activeXControlBinary" Target="activeX191.bin"/></Relationships>
</file>

<file path=ppt/activeX/_rels/activeX192.xml.rels><?xml version="1.0" encoding="UTF-8" standalone="yes"?>
<Relationships xmlns="http://schemas.openxmlformats.org/package/2006/relationships"><Relationship Id="rId1" Type="http://schemas.microsoft.com/office/2006/relationships/activeXControlBinary" Target="activeX192.bin"/></Relationships>
</file>

<file path=ppt/activeX/_rels/activeX193.xml.rels><?xml version="1.0" encoding="UTF-8" standalone="yes"?>
<Relationships xmlns="http://schemas.openxmlformats.org/package/2006/relationships"><Relationship Id="rId1" Type="http://schemas.microsoft.com/office/2006/relationships/activeXControlBinary" Target="activeX193.bin"/></Relationships>
</file>

<file path=ppt/activeX/_rels/activeX194.xml.rels><?xml version="1.0" encoding="UTF-8" standalone="yes"?>
<Relationships xmlns="http://schemas.openxmlformats.org/package/2006/relationships"><Relationship Id="rId1" Type="http://schemas.microsoft.com/office/2006/relationships/activeXControlBinary" Target="activeX194.bin"/></Relationships>
</file>

<file path=ppt/activeX/_rels/activeX195.xml.rels><?xml version="1.0" encoding="UTF-8" standalone="yes"?>
<Relationships xmlns="http://schemas.openxmlformats.org/package/2006/relationships"><Relationship Id="rId1" Type="http://schemas.microsoft.com/office/2006/relationships/activeXControlBinary" Target="activeX195.bin"/></Relationships>
</file>

<file path=ppt/activeX/_rels/activeX196.xml.rels><?xml version="1.0" encoding="UTF-8" standalone="yes"?>
<Relationships xmlns="http://schemas.openxmlformats.org/package/2006/relationships"><Relationship Id="rId1" Type="http://schemas.microsoft.com/office/2006/relationships/activeXControlBinary" Target="activeX196.bin"/></Relationships>
</file>

<file path=ppt/activeX/_rels/activeX197.xml.rels><?xml version="1.0" encoding="UTF-8" standalone="yes"?>
<Relationships xmlns="http://schemas.openxmlformats.org/package/2006/relationships"><Relationship Id="rId1" Type="http://schemas.microsoft.com/office/2006/relationships/activeXControlBinary" Target="activeX197.bin"/></Relationships>
</file>

<file path=ppt/activeX/_rels/activeX198.xml.rels><?xml version="1.0" encoding="UTF-8" standalone="yes"?>
<Relationships xmlns="http://schemas.openxmlformats.org/package/2006/relationships"><Relationship Id="rId1" Type="http://schemas.microsoft.com/office/2006/relationships/activeXControlBinary" Target="activeX198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81.xml.rels><?xml version="1.0" encoding="UTF-8" standalone="yes"?>
<Relationships xmlns="http://schemas.openxmlformats.org/package/2006/relationships"><Relationship Id="rId1" Type="http://schemas.microsoft.com/office/2006/relationships/activeXControlBinary" Target="activeX81.bin"/></Relationships>
</file>

<file path=ppt/activeX/_rels/activeX82.xml.rels><?xml version="1.0" encoding="UTF-8" standalone="yes"?>
<Relationships xmlns="http://schemas.openxmlformats.org/package/2006/relationships"><Relationship Id="rId1" Type="http://schemas.microsoft.com/office/2006/relationships/activeXControlBinary" Target="activeX82.bin"/></Relationships>
</file>

<file path=ppt/activeX/_rels/activeX83.xml.rels><?xml version="1.0" encoding="UTF-8" standalone="yes"?>
<Relationships xmlns="http://schemas.openxmlformats.org/package/2006/relationships"><Relationship Id="rId1" Type="http://schemas.microsoft.com/office/2006/relationships/activeXControlBinary" Target="activeX83.bin"/></Relationships>
</file>

<file path=ppt/activeX/_rels/activeX84.xml.rels><?xml version="1.0" encoding="UTF-8" standalone="yes"?>
<Relationships xmlns="http://schemas.openxmlformats.org/package/2006/relationships"><Relationship Id="rId1" Type="http://schemas.microsoft.com/office/2006/relationships/activeXControlBinary" Target="activeX84.bin"/></Relationships>
</file>

<file path=ppt/activeX/_rels/activeX85.xml.rels><?xml version="1.0" encoding="UTF-8" standalone="yes"?>
<Relationships xmlns="http://schemas.openxmlformats.org/package/2006/relationships"><Relationship Id="rId1" Type="http://schemas.microsoft.com/office/2006/relationships/activeXControlBinary" Target="activeX85.bin"/></Relationships>
</file>

<file path=ppt/activeX/_rels/activeX86.xml.rels><?xml version="1.0" encoding="UTF-8" standalone="yes"?>
<Relationships xmlns="http://schemas.openxmlformats.org/package/2006/relationships"><Relationship Id="rId1" Type="http://schemas.microsoft.com/office/2006/relationships/activeXControlBinary" Target="activeX86.bin"/></Relationships>
</file>

<file path=ppt/activeX/_rels/activeX87.xml.rels><?xml version="1.0" encoding="UTF-8" standalone="yes"?>
<Relationships xmlns="http://schemas.openxmlformats.org/package/2006/relationships"><Relationship Id="rId1" Type="http://schemas.microsoft.com/office/2006/relationships/activeXControlBinary" Target="activeX87.bin"/></Relationships>
</file>

<file path=ppt/activeX/_rels/activeX88.xml.rels><?xml version="1.0" encoding="UTF-8" standalone="yes"?>
<Relationships xmlns="http://schemas.openxmlformats.org/package/2006/relationships"><Relationship Id="rId1" Type="http://schemas.microsoft.com/office/2006/relationships/activeXControlBinary" Target="activeX88.bin"/></Relationships>
</file>

<file path=ppt/activeX/_rels/activeX89.xml.rels><?xml version="1.0" encoding="UTF-8" standalone="yes"?>
<Relationships xmlns="http://schemas.openxmlformats.org/package/2006/relationships"><Relationship Id="rId1" Type="http://schemas.microsoft.com/office/2006/relationships/activeXControlBinary" Target="activeX89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90.xml.rels><?xml version="1.0" encoding="UTF-8" standalone="yes"?>
<Relationships xmlns="http://schemas.openxmlformats.org/package/2006/relationships"><Relationship Id="rId1" Type="http://schemas.microsoft.com/office/2006/relationships/activeXControlBinary" Target="activeX90.bin"/></Relationships>
</file>

<file path=ppt/activeX/_rels/activeX91.xml.rels><?xml version="1.0" encoding="UTF-8" standalone="yes"?>
<Relationships xmlns="http://schemas.openxmlformats.org/package/2006/relationships"><Relationship Id="rId1" Type="http://schemas.microsoft.com/office/2006/relationships/activeXControlBinary" Target="activeX91.bin"/></Relationships>
</file>

<file path=ppt/activeX/_rels/activeX92.xml.rels><?xml version="1.0" encoding="UTF-8" standalone="yes"?>
<Relationships xmlns="http://schemas.openxmlformats.org/package/2006/relationships"><Relationship Id="rId1" Type="http://schemas.microsoft.com/office/2006/relationships/activeXControlBinary" Target="activeX92.bin"/></Relationships>
</file>

<file path=ppt/activeX/_rels/activeX93.xml.rels><?xml version="1.0" encoding="UTF-8" standalone="yes"?>
<Relationships xmlns="http://schemas.openxmlformats.org/package/2006/relationships"><Relationship Id="rId1" Type="http://schemas.microsoft.com/office/2006/relationships/activeXControlBinary" Target="activeX93.bin"/></Relationships>
</file>

<file path=ppt/activeX/_rels/activeX94.xml.rels><?xml version="1.0" encoding="UTF-8" standalone="yes"?>
<Relationships xmlns="http://schemas.openxmlformats.org/package/2006/relationships"><Relationship Id="rId1" Type="http://schemas.microsoft.com/office/2006/relationships/activeXControlBinary" Target="activeX94.bin"/></Relationships>
</file>

<file path=ppt/activeX/_rels/activeX95.xml.rels><?xml version="1.0" encoding="UTF-8" standalone="yes"?>
<Relationships xmlns="http://schemas.openxmlformats.org/package/2006/relationships"><Relationship Id="rId1" Type="http://schemas.microsoft.com/office/2006/relationships/activeXControlBinary" Target="activeX95.bin"/></Relationships>
</file>

<file path=ppt/activeX/_rels/activeX96.xml.rels><?xml version="1.0" encoding="UTF-8" standalone="yes"?>
<Relationships xmlns="http://schemas.openxmlformats.org/package/2006/relationships"><Relationship Id="rId1" Type="http://schemas.microsoft.com/office/2006/relationships/activeXControlBinary" Target="activeX96.bin"/></Relationships>
</file>

<file path=ppt/activeX/_rels/activeX97.xml.rels><?xml version="1.0" encoding="UTF-8" standalone="yes"?>
<Relationships xmlns="http://schemas.openxmlformats.org/package/2006/relationships"><Relationship Id="rId1" Type="http://schemas.microsoft.com/office/2006/relationships/activeXControlBinary" Target="activeX97.bin"/></Relationships>
</file>

<file path=ppt/activeX/_rels/activeX98.xml.rels><?xml version="1.0" encoding="UTF-8" standalone="yes"?>
<Relationships xmlns="http://schemas.openxmlformats.org/package/2006/relationships"><Relationship Id="rId1" Type="http://schemas.microsoft.com/office/2006/relationships/activeXControlBinary" Target="activeX98.bin"/></Relationships>
</file>

<file path=ppt/activeX/_rels/activeX99.xml.rels><?xml version="1.0" encoding="UTF-8" standalone="yes"?>
<Relationships xmlns="http://schemas.openxmlformats.org/package/2006/relationships"><Relationship Id="rId1" Type="http://schemas.microsoft.com/office/2006/relationships/activeXControlBinary" Target="activeX99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382" cy="470233"/>
          </a:xfrm>
          <a:prstGeom prst="rect">
            <a:avLst/>
          </a:prstGeom>
        </p:spPr>
        <p:txBody>
          <a:bodyPr vert="horz" lIns="92881" tIns="46440" rIns="92881" bIns="464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6" y="0"/>
            <a:ext cx="3078382" cy="470233"/>
          </a:xfrm>
          <a:prstGeom prst="rect">
            <a:avLst/>
          </a:prstGeom>
        </p:spPr>
        <p:txBody>
          <a:bodyPr vert="horz" lIns="92881" tIns="46440" rIns="92881" bIns="46440" rtlCol="0"/>
          <a:lstStyle>
            <a:lvl1pPr algn="r">
              <a:defRPr sz="1200"/>
            </a:lvl1pPr>
          </a:lstStyle>
          <a:p>
            <a:fld id="{12EC480A-2220-4AE1-B8D7-3F250B85548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1" tIns="46440" rIns="92881" bIns="464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2" y="4459932"/>
            <a:ext cx="5680693" cy="4224005"/>
          </a:xfrm>
          <a:prstGeom prst="rect">
            <a:avLst/>
          </a:prstGeom>
        </p:spPr>
        <p:txBody>
          <a:bodyPr vert="horz" lIns="92881" tIns="46440" rIns="92881" bIns="464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6627"/>
            <a:ext cx="3078382" cy="470233"/>
          </a:xfrm>
          <a:prstGeom prst="rect">
            <a:avLst/>
          </a:prstGeom>
        </p:spPr>
        <p:txBody>
          <a:bodyPr vert="horz" lIns="92881" tIns="46440" rIns="92881" bIns="464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6" y="8916627"/>
            <a:ext cx="3078382" cy="470233"/>
          </a:xfrm>
          <a:prstGeom prst="rect">
            <a:avLst/>
          </a:prstGeom>
        </p:spPr>
        <p:txBody>
          <a:bodyPr vert="horz" lIns="92881" tIns="46440" rIns="92881" bIns="46440" rtlCol="0" anchor="b"/>
          <a:lstStyle>
            <a:lvl1pPr algn="r">
              <a:defRPr sz="1200"/>
            </a:lvl1pPr>
          </a:lstStyle>
          <a:p>
            <a:fld id="{CEDFC8C1-8354-4AE3-BFF0-7104CC7A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1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8A7D-703A-4555-88A7-9B06F027002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875-4F1F-42A6-A8BD-A3F653F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8A7D-703A-4555-88A7-9B06F027002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875-4F1F-42A6-A8BD-A3F653F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4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8A7D-703A-4555-88A7-9B06F027002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875-4F1F-42A6-A8BD-A3F653F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5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8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D745-B759-4D35-BBCC-7A9F6EAE11F5}" type="datetime1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0542-458B-49AC-8813-5247B59F3F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Calibri" pitchFamily="34" charset="0"/>
              <a:buChar char="•"/>
              <a:defRPr/>
            </a:lvl1pPr>
            <a:lvl2pPr marL="742950" indent="-285750"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Font typeface="Calibri" pitchFamily="34" charset="0"/>
              <a:buChar char="•"/>
              <a:defRPr/>
            </a:lvl3pPr>
            <a:lvl4pPr marL="1600200" indent="-228600">
              <a:buClr>
                <a:schemeClr val="accent5"/>
              </a:buClr>
              <a:buFont typeface="Calibri" pitchFamily="34" charset="0"/>
              <a:buChar char="•"/>
              <a:defRPr/>
            </a:lvl4pPr>
            <a:lvl5pPr marL="2171700" indent="-342900">
              <a:buClr>
                <a:schemeClr val="accent4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ight Arrow 3"/>
          <p:cNvSpPr/>
          <p:nvPr userDrawn="1"/>
        </p:nvSpPr>
        <p:spPr>
          <a:xfrm>
            <a:off x="337684" y="838200"/>
            <a:ext cx="8534400" cy="137160"/>
          </a:xfrm>
          <a:custGeom>
            <a:avLst/>
            <a:gdLst>
              <a:gd name="connsiteX0" fmla="*/ 0 w 8534400"/>
              <a:gd name="connsiteY0" fmla="*/ 58596 h 234383"/>
              <a:gd name="connsiteX1" fmla="*/ 8322340 w 8534400"/>
              <a:gd name="connsiteY1" fmla="*/ 58596 h 234383"/>
              <a:gd name="connsiteX2" fmla="*/ 8322340 w 8534400"/>
              <a:gd name="connsiteY2" fmla="*/ 0 h 234383"/>
              <a:gd name="connsiteX3" fmla="*/ 8534400 w 8534400"/>
              <a:gd name="connsiteY3" fmla="*/ 117192 h 234383"/>
              <a:gd name="connsiteX4" fmla="*/ 8322340 w 8534400"/>
              <a:gd name="connsiteY4" fmla="*/ 234383 h 234383"/>
              <a:gd name="connsiteX5" fmla="*/ 8322340 w 8534400"/>
              <a:gd name="connsiteY5" fmla="*/ 175787 h 234383"/>
              <a:gd name="connsiteX6" fmla="*/ 0 w 8534400"/>
              <a:gd name="connsiteY6" fmla="*/ 175787 h 234383"/>
              <a:gd name="connsiteX7" fmla="*/ 0 w 8534400"/>
              <a:gd name="connsiteY7" fmla="*/ 58596 h 234383"/>
              <a:gd name="connsiteX0" fmla="*/ 0 w 8534400"/>
              <a:gd name="connsiteY0" fmla="*/ 58596 h 234383"/>
              <a:gd name="connsiteX1" fmla="*/ 8322340 w 8534400"/>
              <a:gd name="connsiteY1" fmla="*/ 58596 h 234383"/>
              <a:gd name="connsiteX2" fmla="*/ 8213483 w 8534400"/>
              <a:gd name="connsiteY2" fmla="*/ 0 h 234383"/>
              <a:gd name="connsiteX3" fmla="*/ 8534400 w 8534400"/>
              <a:gd name="connsiteY3" fmla="*/ 117192 h 234383"/>
              <a:gd name="connsiteX4" fmla="*/ 8322340 w 8534400"/>
              <a:gd name="connsiteY4" fmla="*/ 234383 h 234383"/>
              <a:gd name="connsiteX5" fmla="*/ 8322340 w 8534400"/>
              <a:gd name="connsiteY5" fmla="*/ 175787 h 234383"/>
              <a:gd name="connsiteX6" fmla="*/ 0 w 8534400"/>
              <a:gd name="connsiteY6" fmla="*/ 175787 h 234383"/>
              <a:gd name="connsiteX7" fmla="*/ 0 w 8534400"/>
              <a:gd name="connsiteY7" fmla="*/ 58596 h 234383"/>
              <a:gd name="connsiteX0" fmla="*/ 0 w 8534400"/>
              <a:gd name="connsiteY0" fmla="*/ 58596 h 256154"/>
              <a:gd name="connsiteX1" fmla="*/ 8322340 w 8534400"/>
              <a:gd name="connsiteY1" fmla="*/ 58596 h 256154"/>
              <a:gd name="connsiteX2" fmla="*/ 8213483 w 8534400"/>
              <a:gd name="connsiteY2" fmla="*/ 0 h 256154"/>
              <a:gd name="connsiteX3" fmla="*/ 8534400 w 8534400"/>
              <a:gd name="connsiteY3" fmla="*/ 117192 h 256154"/>
              <a:gd name="connsiteX4" fmla="*/ 8235255 w 8534400"/>
              <a:gd name="connsiteY4" fmla="*/ 256154 h 256154"/>
              <a:gd name="connsiteX5" fmla="*/ 8322340 w 8534400"/>
              <a:gd name="connsiteY5" fmla="*/ 175787 h 256154"/>
              <a:gd name="connsiteX6" fmla="*/ 0 w 8534400"/>
              <a:gd name="connsiteY6" fmla="*/ 175787 h 256154"/>
              <a:gd name="connsiteX7" fmla="*/ 0 w 8534400"/>
              <a:gd name="connsiteY7" fmla="*/ 58596 h 256154"/>
              <a:gd name="connsiteX0" fmla="*/ 0 w 8534400"/>
              <a:gd name="connsiteY0" fmla="*/ 91253 h 288811"/>
              <a:gd name="connsiteX1" fmla="*/ 8322340 w 8534400"/>
              <a:gd name="connsiteY1" fmla="*/ 91253 h 288811"/>
              <a:gd name="connsiteX2" fmla="*/ 8213483 w 8534400"/>
              <a:gd name="connsiteY2" fmla="*/ 0 h 288811"/>
              <a:gd name="connsiteX3" fmla="*/ 8534400 w 8534400"/>
              <a:gd name="connsiteY3" fmla="*/ 149849 h 288811"/>
              <a:gd name="connsiteX4" fmla="*/ 8235255 w 8534400"/>
              <a:gd name="connsiteY4" fmla="*/ 288811 h 288811"/>
              <a:gd name="connsiteX5" fmla="*/ 8322340 w 8534400"/>
              <a:gd name="connsiteY5" fmla="*/ 208444 h 288811"/>
              <a:gd name="connsiteX6" fmla="*/ 0 w 8534400"/>
              <a:gd name="connsiteY6" fmla="*/ 208444 h 288811"/>
              <a:gd name="connsiteX7" fmla="*/ 0 w 8534400"/>
              <a:gd name="connsiteY7" fmla="*/ 91253 h 28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288811">
                <a:moveTo>
                  <a:pt x="0" y="91253"/>
                </a:moveTo>
                <a:lnTo>
                  <a:pt x="8322340" y="91253"/>
                </a:lnTo>
                <a:lnTo>
                  <a:pt x="8213483" y="0"/>
                </a:lnTo>
                <a:lnTo>
                  <a:pt x="8534400" y="149849"/>
                </a:lnTo>
                <a:lnTo>
                  <a:pt x="8235255" y="288811"/>
                </a:lnTo>
                <a:lnTo>
                  <a:pt x="8322340" y="208444"/>
                </a:lnTo>
                <a:lnTo>
                  <a:pt x="0" y="208444"/>
                </a:lnTo>
                <a:lnTo>
                  <a:pt x="0" y="91253"/>
                </a:lnTo>
                <a:close/>
              </a:path>
            </a:pathLst>
          </a:custGeom>
          <a:gradFill flip="none" rotWithShape="1">
            <a:gsLst>
              <a:gs pos="34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79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4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1B5-91D5-47E2-A6C8-37626B18DCA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B61-230C-4512-BE9B-112C26B5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6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1B5-91D5-47E2-A6C8-37626B18DCA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B61-230C-4512-BE9B-112C26B5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9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1B5-91D5-47E2-A6C8-37626B18DCA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B61-230C-4512-BE9B-112C26B5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50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1B5-91D5-47E2-A6C8-37626B18DCA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B61-230C-4512-BE9B-112C26B5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0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1B5-91D5-47E2-A6C8-37626B18DCA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B61-230C-4512-BE9B-112C26B5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9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1B5-91D5-47E2-A6C8-37626B18DCA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B61-230C-4512-BE9B-112C26B5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7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1B5-91D5-47E2-A6C8-37626B18DCA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B61-230C-4512-BE9B-112C26B5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8A7D-703A-4555-88A7-9B06F027002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875-4F1F-42A6-A8BD-A3F653F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1B5-91D5-47E2-A6C8-37626B18DCA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B61-230C-4512-BE9B-112C26B5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70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1B5-91D5-47E2-A6C8-37626B18DCA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B61-230C-4512-BE9B-112C26B5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3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1B5-91D5-47E2-A6C8-37626B18DCA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B61-230C-4512-BE9B-112C26B5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42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1B5-91D5-47E2-A6C8-37626B18DCA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B61-230C-4512-BE9B-112C26B5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7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8A7D-703A-4555-88A7-9B06F027002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875-4F1F-42A6-A8BD-A3F653F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9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8A7D-703A-4555-88A7-9B06F027002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875-4F1F-42A6-A8BD-A3F653F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8A7D-703A-4555-88A7-9B06F027002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875-4F1F-42A6-A8BD-A3F653F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8A7D-703A-4555-88A7-9B06F027002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875-4F1F-42A6-A8BD-A3F653F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8A7D-703A-4555-88A7-9B06F027002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875-4F1F-42A6-A8BD-A3F653F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8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8A7D-703A-4555-88A7-9B06F027002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875-4F1F-42A6-A8BD-A3F653F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8A7D-703A-4555-88A7-9B06F027002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875-4F1F-42A6-A8BD-A3F653F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4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8A7D-703A-4555-88A7-9B06F027002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9875-4F1F-42A6-A8BD-A3F653F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8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13D95-AAB0-4AD2-B114-6A894C5BC476}" type="datetime1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86FAA-7ABC-42E3-9AED-03CFB5E69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81B5-91D5-47E2-A6C8-37626B18DCA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CB61-230C-4512-BE9B-112C26B5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ssandra.co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trendhunter.com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hyperlink" Target="https://www.sparksandhoney.com/" TargetMode="External"/><Relationship Id="rId4" Type="http://schemas.openxmlformats.org/officeDocument/2006/relationships/hyperlink" Target="https://cassandra.co/dail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3.xml"/><Relationship Id="rId18" Type="http://schemas.openxmlformats.org/officeDocument/2006/relationships/control" Target="../activeX/activeX18.xml"/><Relationship Id="rId26" Type="http://schemas.openxmlformats.org/officeDocument/2006/relationships/control" Target="../activeX/activeX26.xml"/><Relationship Id="rId39" Type="http://schemas.openxmlformats.org/officeDocument/2006/relationships/control" Target="../activeX/activeX39.xml"/><Relationship Id="rId21" Type="http://schemas.openxmlformats.org/officeDocument/2006/relationships/control" Target="../activeX/activeX21.xml"/><Relationship Id="rId34" Type="http://schemas.openxmlformats.org/officeDocument/2006/relationships/control" Target="../activeX/activeX34.xml"/><Relationship Id="rId42" Type="http://schemas.openxmlformats.org/officeDocument/2006/relationships/control" Target="../activeX/activeX42.xml"/><Relationship Id="rId47" Type="http://schemas.openxmlformats.org/officeDocument/2006/relationships/control" Target="../activeX/activeX47.xml"/><Relationship Id="rId50" Type="http://schemas.openxmlformats.org/officeDocument/2006/relationships/control" Target="../activeX/activeX50.xml"/><Relationship Id="rId55" Type="http://schemas.openxmlformats.org/officeDocument/2006/relationships/control" Target="../activeX/activeX55.xml"/><Relationship Id="rId63" Type="http://schemas.openxmlformats.org/officeDocument/2006/relationships/control" Target="../activeX/activeX63.xml"/><Relationship Id="rId68" Type="http://schemas.openxmlformats.org/officeDocument/2006/relationships/image" Target="../media/image3.jpg"/><Relationship Id="rId7" Type="http://schemas.openxmlformats.org/officeDocument/2006/relationships/control" Target="../activeX/activeX7.xml"/><Relationship Id="rId71" Type="http://schemas.openxmlformats.org/officeDocument/2006/relationships/image" Target="../media/image6.wmf"/><Relationship Id="rId2" Type="http://schemas.openxmlformats.org/officeDocument/2006/relationships/control" Target="../activeX/activeX2.xml"/><Relationship Id="rId16" Type="http://schemas.openxmlformats.org/officeDocument/2006/relationships/control" Target="../activeX/activeX16.xml"/><Relationship Id="rId29" Type="http://schemas.openxmlformats.org/officeDocument/2006/relationships/control" Target="../activeX/activeX29.xml"/><Relationship Id="rId11" Type="http://schemas.openxmlformats.org/officeDocument/2006/relationships/control" Target="../activeX/activeX11.xml"/><Relationship Id="rId24" Type="http://schemas.openxmlformats.org/officeDocument/2006/relationships/control" Target="../activeX/activeX24.xml"/><Relationship Id="rId32" Type="http://schemas.openxmlformats.org/officeDocument/2006/relationships/control" Target="../activeX/activeX32.xml"/><Relationship Id="rId37" Type="http://schemas.openxmlformats.org/officeDocument/2006/relationships/control" Target="../activeX/activeX37.xml"/><Relationship Id="rId40" Type="http://schemas.openxmlformats.org/officeDocument/2006/relationships/control" Target="../activeX/activeX40.xml"/><Relationship Id="rId45" Type="http://schemas.openxmlformats.org/officeDocument/2006/relationships/control" Target="../activeX/activeX45.xml"/><Relationship Id="rId53" Type="http://schemas.openxmlformats.org/officeDocument/2006/relationships/control" Target="../activeX/activeX53.xml"/><Relationship Id="rId58" Type="http://schemas.openxmlformats.org/officeDocument/2006/relationships/control" Target="../activeX/activeX58.xml"/><Relationship Id="rId66" Type="http://schemas.openxmlformats.org/officeDocument/2006/relationships/control" Target="../activeX/activeX66.xml"/><Relationship Id="rId74" Type="http://schemas.openxmlformats.org/officeDocument/2006/relationships/image" Target="../media/image9.wmf"/><Relationship Id="rId5" Type="http://schemas.openxmlformats.org/officeDocument/2006/relationships/control" Target="../activeX/activeX5.xml"/><Relationship Id="rId15" Type="http://schemas.openxmlformats.org/officeDocument/2006/relationships/control" Target="../activeX/activeX15.xml"/><Relationship Id="rId23" Type="http://schemas.openxmlformats.org/officeDocument/2006/relationships/control" Target="../activeX/activeX23.xml"/><Relationship Id="rId28" Type="http://schemas.openxmlformats.org/officeDocument/2006/relationships/control" Target="../activeX/activeX28.xml"/><Relationship Id="rId36" Type="http://schemas.openxmlformats.org/officeDocument/2006/relationships/control" Target="../activeX/activeX36.xml"/><Relationship Id="rId49" Type="http://schemas.openxmlformats.org/officeDocument/2006/relationships/control" Target="../activeX/activeX49.xml"/><Relationship Id="rId57" Type="http://schemas.openxmlformats.org/officeDocument/2006/relationships/control" Target="../activeX/activeX57.xml"/><Relationship Id="rId61" Type="http://schemas.openxmlformats.org/officeDocument/2006/relationships/control" Target="../activeX/activeX61.xml"/><Relationship Id="rId10" Type="http://schemas.openxmlformats.org/officeDocument/2006/relationships/control" Target="../activeX/activeX10.xml"/><Relationship Id="rId19" Type="http://schemas.openxmlformats.org/officeDocument/2006/relationships/control" Target="../activeX/activeX19.xml"/><Relationship Id="rId31" Type="http://schemas.openxmlformats.org/officeDocument/2006/relationships/control" Target="../activeX/activeX31.xml"/><Relationship Id="rId44" Type="http://schemas.openxmlformats.org/officeDocument/2006/relationships/control" Target="../activeX/activeX44.xml"/><Relationship Id="rId52" Type="http://schemas.openxmlformats.org/officeDocument/2006/relationships/control" Target="../activeX/activeX52.xml"/><Relationship Id="rId60" Type="http://schemas.openxmlformats.org/officeDocument/2006/relationships/control" Target="../activeX/activeX60.xml"/><Relationship Id="rId65" Type="http://schemas.openxmlformats.org/officeDocument/2006/relationships/control" Target="../activeX/activeX65.xml"/><Relationship Id="rId73" Type="http://schemas.openxmlformats.org/officeDocument/2006/relationships/image" Target="../media/image8.wmf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openxmlformats.org/officeDocument/2006/relationships/control" Target="../activeX/activeX14.xml"/><Relationship Id="rId22" Type="http://schemas.openxmlformats.org/officeDocument/2006/relationships/control" Target="../activeX/activeX22.xml"/><Relationship Id="rId27" Type="http://schemas.openxmlformats.org/officeDocument/2006/relationships/control" Target="../activeX/activeX27.xml"/><Relationship Id="rId30" Type="http://schemas.openxmlformats.org/officeDocument/2006/relationships/control" Target="../activeX/activeX30.xml"/><Relationship Id="rId35" Type="http://schemas.openxmlformats.org/officeDocument/2006/relationships/control" Target="../activeX/activeX35.xml"/><Relationship Id="rId43" Type="http://schemas.openxmlformats.org/officeDocument/2006/relationships/control" Target="../activeX/activeX43.xml"/><Relationship Id="rId48" Type="http://schemas.openxmlformats.org/officeDocument/2006/relationships/control" Target="../activeX/activeX48.xml"/><Relationship Id="rId56" Type="http://schemas.openxmlformats.org/officeDocument/2006/relationships/control" Target="../activeX/activeX56.xml"/><Relationship Id="rId64" Type="http://schemas.openxmlformats.org/officeDocument/2006/relationships/control" Target="../activeX/activeX64.xml"/><Relationship Id="rId69" Type="http://schemas.openxmlformats.org/officeDocument/2006/relationships/image" Target="../media/image4.jpeg"/><Relationship Id="rId8" Type="http://schemas.openxmlformats.org/officeDocument/2006/relationships/control" Target="../activeX/activeX8.xml"/><Relationship Id="rId51" Type="http://schemas.openxmlformats.org/officeDocument/2006/relationships/control" Target="../activeX/activeX51.xml"/><Relationship Id="rId72" Type="http://schemas.openxmlformats.org/officeDocument/2006/relationships/image" Target="../media/image7.wmf"/><Relationship Id="rId3" Type="http://schemas.openxmlformats.org/officeDocument/2006/relationships/control" Target="../activeX/activeX3.xml"/><Relationship Id="rId12" Type="http://schemas.openxmlformats.org/officeDocument/2006/relationships/control" Target="../activeX/activeX12.xml"/><Relationship Id="rId17" Type="http://schemas.openxmlformats.org/officeDocument/2006/relationships/control" Target="../activeX/activeX17.xml"/><Relationship Id="rId25" Type="http://schemas.openxmlformats.org/officeDocument/2006/relationships/control" Target="../activeX/activeX25.xml"/><Relationship Id="rId33" Type="http://schemas.openxmlformats.org/officeDocument/2006/relationships/control" Target="../activeX/activeX33.xml"/><Relationship Id="rId38" Type="http://schemas.openxmlformats.org/officeDocument/2006/relationships/control" Target="../activeX/activeX38.xml"/><Relationship Id="rId46" Type="http://schemas.openxmlformats.org/officeDocument/2006/relationships/control" Target="../activeX/activeX46.xml"/><Relationship Id="rId59" Type="http://schemas.openxmlformats.org/officeDocument/2006/relationships/control" Target="../activeX/activeX59.xml"/><Relationship Id="rId67" Type="http://schemas.openxmlformats.org/officeDocument/2006/relationships/slideLayout" Target="../slideLayouts/slideLayout16.xml"/><Relationship Id="rId20" Type="http://schemas.openxmlformats.org/officeDocument/2006/relationships/control" Target="../activeX/activeX20.xml"/><Relationship Id="rId41" Type="http://schemas.openxmlformats.org/officeDocument/2006/relationships/control" Target="../activeX/activeX41.xml"/><Relationship Id="rId54" Type="http://schemas.openxmlformats.org/officeDocument/2006/relationships/control" Target="../activeX/activeX54.xml"/><Relationship Id="rId62" Type="http://schemas.openxmlformats.org/officeDocument/2006/relationships/control" Target="../activeX/activeX62.xml"/><Relationship Id="rId70" Type="http://schemas.openxmlformats.org/officeDocument/2006/relationships/image" Target="../media/image5.wmf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79.xml"/><Relationship Id="rId18" Type="http://schemas.openxmlformats.org/officeDocument/2006/relationships/control" Target="../activeX/activeX84.xml"/><Relationship Id="rId26" Type="http://schemas.openxmlformats.org/officeDocument/2006/relationships/control" Target="../activeX/activeX92.xml"/><Relationship Id="rId39" Type="http://schemas.openxmlformats.org/officeDocument/2006/relationships/control" Target="../activeX/activeX105.xml"/><Relationship Id="rId21" Type="http://schemas.openxmlformats.org/officeDocument/2006/relationships/control" Target="../activeX/activeX87.xml"/><Relationship Id="rId34" Type="http://schemas.openxmlformats.org/officeDocument/2006/relationships/control" Target="../activeX/activeX100.xml"/><Relationship Id="rId42" Type="http://schemas.openxmlformats.org/officeDocument/2006/relationships/control" Target="../activeX/activeX108.xml"/><Relationship Id="rId47" Type="http://schemas.openxmlformats.org/officeDocument/2006/relationships/control" Target="../activeX/activeX113.xml"/><Relationship Id="rId50" Type="http://schemas.openxmlformats.org/officeDocument/2006/relationships/control" Target="../activeX/activeX116.xml"/><Relationship Id="rId55" Type="http://schemas.openxmlformats.org/officeDocument/2006/relationships/control" Target="../activeX/activeX121.xml"/><Relationship Id="rId63" Type="http://schemas.openxmlformats.org/officeDocument/2006/relationships/control" Target="../activeX/activeX129.xml"/><Relationship Id="rId68" Type="http://schemas.openxmlformats.org/officeDocument/2006/relationships/image" Target="../media/image10.png"/><Relationship Id="rId76" Type="http://schemas.openxmlformats.org/officeDocument/2006/relationships/image" Target="../media/image9.wmf"/><Relationship Id="rId7" Type="http://schemas.openxmlformats.org/officeDocument/2006/relationships/control" Target="../activeX/activeX73.xml"/><Relationship Id="rId71" Type="http://schemas.openxmlformats.org/officeDocument/2006/relationships/image" Target="../media/image11.jpg"/><Relationship Id="rId2" Type="http://schemas.openxmlformats.org/officeDocument/2006/relationships/control" Target="../activeX/activeX68.xml"/><Relationship Id="rId16" Type="http://schemas.openxmlformats.org/officeDocument/2006/relationships/control" Target="../activeX/activeX82.xml"/><Relationship Id="rId29" Type="http://schemas.openxmlformats.org/officeDocument/2006/relationships/control" Target="../activeX/activeX95.xml"/><Relationship Id="rId11" Type="http://schemas.openxmlformats.org/officeDocument/2006/relationships/control" Target="../activeX/activeX77.xml"/><Relationship Id="rId24" Type="http://schemas.openxmlformats.org/officeDocument/2006/relationships/control" Target="../activeX/activeX90.xml"/><Relationship Id="rId32" Type="http://schemas.openxmlformats.org/officeDocument/2006/relationships/control" Target="../activeX/activeX98.xml"/><Relationship Id="rId37" Type="http://schemas.openxmlformats.org/officeDocument/2006/relationships/control" Target="../activeX/activeX103.xml"/><Relationship Id="rId40" Type="http://schemas.openxmlformats.org/officeDocument/2006/relationships/control" Target="../activeX/activeX106.xml"/><Relationship Id="rId45" Type="http://schemas.openxmlformats.org/officeDocument/2006/relationships/control" Target="../activeX/activeX111.xml"/><Relationship Id="rId53" Type="http://schemas.openxmlformats.org/officeDocument/2006/relationships/control" Target="../activeX/activeX119.xml"/><Relationship Id="rId58" Type="http://schemas.openxmlformats.org/officeDocument/2006/relationships/control" Target="../activeX/activeX124.xml"/><Relationship Id="rId66" Type="http://schemas.openxmlformats.org/officeDocument/2006/relationships/control" Target="../activeX/activeX132.xml"/><Relationship Id="rId74" Type="http://schemas.openxmlformats.org/officeDocument/2006/relationships/image" Target="../media/image14.wmf"/><Relationship Id="rId5" Type="http://schemas.openxmlformats.org/officeDocument/2006/relationships/control" Target="../activeX/activeX71.xml"/><Relationship Id="rId15" Type="http://schemas.openxmlformats.org/officeDocument/2006/relationships/control" Target="../activeX/activeX81.xml"/><Relationship Id="rId23" Type="http://schemas.openxmlformats.org/officeDocument/2006/relationships/control" Target="../activeX/activeX89.xml"/><Relationship Id="rId28" Type="http://schemas.openxmlformats.org/officeDocument/2006/relationships/control" Target="../activeX/activeX94.xml"/><Relationship Id="rId36" Type="http://schemas.openxmlformats.org/officeDocument/2006/relationships/control" Target="../activeX/activeX102.xml"/><Relationship Id="rId49" Type="http://schemas.openxmlformats.org/officeDocument/2006/relationships/control" Target="../activeX/activeX115.xml"/><Relationship Id="rId57" Type="http://schemas.openxmlformats.org/officeDocument/2006/relationships/control" Target="../activeX/activeX123.xml"/><Relationship Id="rId61" Type="http://schemas.openxmlformats.org/officeDocument/2006/relationships/control" Target="../activeX/activeX127.xml"/><Relationship Id="rId10" Type="http://schemas.openxmlformats.org/officeDocument/2006/relationships/control" Target="../activeX/activeX76.xml"/><Relationship Id="rId19" Type="http://schemas.openxmlformats.org/officeDocument/2006/relationships/control" Target="../activeX/activeX85.xml"/><Relationship Id="rId31" Type="http://schemas.openxmlformats.org/officeDocument/2006/relationships/control" Target="../activeX/activeX97.xml"/><Relationship Id="rId44" Type="http://schemas.openxmlformats.org/officeDocument/2006/relationships/control" Target="../activeX/activeX110.xml"/><Relationship Id="rId52" Type="http://schemas.openxmlformats.org/officeDocument/2006/relationships/control" Target="../activeX/activeX118.xml"/><Relationship Id="rId60" Type="http://schemas.openxmlformats.org/officeDocument/2006/relationships/control" Target="../activeX/activeX126.xml"/><Relationship Id="rId65" Type="http://schemas.openxmlformats.org/officeDocument/2006/relationships/control" Target="../activeX/activeX131.xml"/><Relationship Id="rId73" Type="http://schemas.openxmlformats.org/officeDocument/2006/relationships/image" Target="../media/image13.wmf"/><Relationship Id="rId4" Type="http://schemas.openxmlformats.org/officeDocument/2006/relationships/control" Target="../activeX/activeX70.xml"/><Relationship Id="rId9" Type="http://schemas.openxmlformats.org/officeDocument/2006/relationships/control" Target="../activeX/activeX75.xml"/><Relationship Id="rId14" Type="http://schemas.openxmlformats.org/officeDocument/2006/relationships/control" Target="../activeX/activeX80.xml"/><Relationship Id="rId22" Type="http://schemas.openxmlformats.org/officeDocument/2006/relationships/control" Target="../activeX/activeX88.xml"/><Relationship Id="rId27" Type="http://schemas.openxmlformats.org/officeDocument/2006/relationships/control" Target="../activeX/activeX93.xml"/><Relationship Id="rId30" Type="http://schemas.openxmlformats.org/officeDocument/2006/relationships/control" Target="../activeX/activeX96.xml"/><Relationship Id="rId35" Type="http://schemas.openxmlformats.org/officeDocument/2006/relationships/control" Target="../activeX/activeX101.xml"/><Relationship Id="rId43" Type="http://schemas.openxmlformats.org/officeDocument/2006/relationships/control" Target="../activeX/activeX109.xml"/><Relationship Id="rId48" Type="http://schemas.openxmlformats.org/officeDocument/2006/relationships/control" Target="../activeX/activeX114.xml"/><Relationship Id="rId56" Type="http://schemas.openxmlformats.org/officeDocument/2006/relationships/control" Target="../activeX/activeX122.xml"/><Relationship Id="rId64" Type="http://schemas.openxmlformats.org/officeDocument/2006/relationships/control" Target="../activeX/activeX130.xml"/><Relationship Id="rId69" Type="http://schemas.openxmlformats.org/officeDocument/2006/relationships/image" Target="../media/image3.jpg"/><Relationship Id="rId8" Type="http://schemas.openxmlformats.org/officeDocument/2006/relationships/control" Target="../activeX/activeX74.xml"/><Relationship Id="rId51" Type="http://schemas.openxmlformats.org/officeDocument/2006/relationships/control" Target="../activeX/activeX117.xml"/><Relationship Id="rId72" Type="http://schemas.openxmlformats.org/officeDocument/2006/relationships/image" Target="../media/image12.wmf"/><Relationship Id="rId3" Type="http://schemas.openxmlformats.org/officeDocument/2006/relationships/control" Target="../activeX/activeX69.xml"/><Relationship Id="rId12" Type="http://schemas.openxmlformats.org/officeDocument/2006/relationships/control" Target="../activeX/activeX78.xml"/><Relationship Id="rId17" Type="http://schemas.openxmlformats.org/officeDocument/2006/relationships/control" Target="../activeX/activeX83.xml"/><Relationship Id="rId25" Type="http://schemas.openxmlformats.org/officeDocument/2006/relationships/control" Target="../activeX/activeX91.xml"/><Relationship Id="rId33" Type="http://schemas.openxmlformats.org/officeDocument/2006/relationships/control" Target="../activeX/activeX99.xml"/><Relationship Id="rId38" Type="http://schemas.openxmlformats.org/officeDocument/2006/relationships/control" Target="../activeX/activeX104.xml"/><Relationship Id="rId46" Type="http://schemas.openxmlformats.org/officeDocument/2006/relationships/control" Target="../activeX/activeX112.xml"/><Relationship Id="rId59" Type="http://schemas.openxmlformats.org/officeDocument/2006/relationships/control" Target="../activeX/activeX125.xml"/><Relationship Id="rId67" Type="http://schemas.openxmlformats.org/officeDocument/2006/relationships/slideLayout" Target="../slideLayouts/slideLayout16.xml"/><Relationship Id="rId20" Type="http://schemas.openxmlformats.org/officeDocument/2006/relationships/control" Target="../activeX/activeX86.xml"/><Relationship Id="rId41" Type="http://schemas.openxmlformats.org/officeDocument/2006/relationships/control" Target="../activeX/activeX107.xml"/><Relationship Id="rId54" Type="http://schemas.openxmlformats.org/officeDocument/2006/relationships/control" Target="../activeX/activeX120.xml"/><Relationship Id="rId62" Type="http://schemas.openxmlformats.org/officeDocument/2006/relationships/control" Target="../activeX/activeX128.xml"/><Relationship Id="rId70" Type="http://schemas.openxmlformats.org/officeDocument/2006/relationships/image" Target="../media/image4.jpeg"/><Relationship Id="rId75" Type="http://schemas.openxmlformats.org/officeDocument/2006/relationships/image" Target="../media/image8.wmf"/><Relationship Id="rId1" Type="http://schemas.openxmlformats.org/officeDocument/2006/relationships/control" Target="../activeX/activeX67.xml"/><Relationship Id="rId6" Type="http://schemas.openxmlformats.org/officeDocument/2006/relationships/control" Target="../activeX/activeX7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45.xml"/><Relationship Id="rId18" Type="http://schemas.openxmlformats.org/officeDocument/2006/relationships/control" Target="../activeX/activeX150.xml"/><Relationship Id="rId26" Type="http://schemas.openxmlformats.org/officeDocument/2006/relationships/control" Target="../activeX/activeX158.xml"/><Relationship Id="rId39" Type="http://schemas.openxmlformats.org/officeDocument/2006/relationships/control" Target="../activeX/activeX171.xml"/><Relationship Id="rId21" Type="http://schemas.openxmlformats.org/officeDocument/2006/relationships/control" Target="../activeX/activeX153.xml"/><Relationship Id="rId34" Type="http://schemas.openxmlformats.org/officeDocument/2006/relationships/control" Target="../activeX/activeX166.xml"/><Relationship Id="rId42" Type="http://schemas.openxmlformats.org/officeDocument/2006/relationships/control" Target="../activeX/activeX174.xml"/><Relationship Id="rId47" Type="http://schemas.openxmlformats.org/officeDocument/2006/relationships/control" Target="../activeX/activeX179.xml"/><Relationship Id="rId50" Type="http://schemas.openxmlformats.org/officeDocument/2006/relationships/control" Target="../activeX/activeX182.xml"/><Relationship Id="rId55" Type="http://schemas.openxmlformats.org/officeDocument/2006/relationships/control" Target="../activeX/activeX187.xml"/><Relationship Id="rId63" Type="http://schemas.openxmlformats.org/officeDocument/2006/relationships/control" Target="../activeX/activeX195.xml"/><Relationship Id="rId68" Type="http://schemas.openxmlformats.org/officeDocument/2006/relationships/image" Target="../media/image3.jpg"/><Relationship Id="rId7" Type="http://schemas.openxmlformats.org/officeDocument/2006/relationships/control" Target="../activeX/activeX139.xml"/><Relationship Id="rId71" Type="http://schemas.openxmlformats.org/officeDocument/2006/relationships/image" Target="../media/image16.wmf"/><Relationship Id="rId2" Type="http://schemas.openxmlformats.org/officeDocument/2006/relationships/control" Target="../activeX/activeX134.xml"/><Relationship Id="rId16" Type="http://schemas.openxmlformats.org/officeDocument/2006/relationships/control" Target="../activeX/activeX148.xml"/><Relationship Id="rId29" Type="http://schemas.openxmlformats.org/officeDocument/2006/relationships/control" Target="../activeX/activeX161.xml"/><Relationship Id="rId11" Type="http://schemas.openxmlformats.org/officeDocument/2006/relationships/control" Target="../activeX/activeX143.xml"/><Relationship Id="rId24" Type="http://schemas.openxmlformats.org/officeDocument/2006/relationships/control" Target="../activeX/activeX156.xml"/><Relationship Id="rId32" Type="http://schemas.openxmlformats.org/officeDocument/2006/relationships/control" Target="../activeX/activeX164.xml"/><Relationship Id="rId37" Type="http://schemas.openxmlformats.org/officeDocument/2006/relationships/control" Target="../activeX/activeX169.xml"/><Relationship Id="rId40" Type="http://schemas.openxmlformats.org/officeDocument/2006/relationships/control" Target="../activeX/activeX172.xml"/><Relationship Id="rId45" Type="http://schemas.openxmlformats.org/officeDocument/2006/relationships/control" Target="../activeX/activeX177.xml"/><Relationship Id="rId53" Type="http://schemas.openxmlformats.org/officeDocument/2006/relationships/control" Target="../activeX/activeX185.xml"/><Relationship Id="rId58" Type="http://schemas.openxmlformats.org/officeDocument/2006/relationships/control" Target="../activeX/activeX190.xml"/><Relationship Id="rId66" Type="http://schemas.openxmlformats.org/officeDocument/2006/relationships/control" Target="../activeX/activeX198.xml"/><Relationship Id="rId74" Type="http://schemas.openxmlformats.org/officeDocument/2006/relationships/image" Target="../media/image8.wmf"/><Relationship Id="rId5" Type="http://schemas.openxmlformats.org/officeDocument/2006/relationships/control" Target="../activeX/activeX137.xml"/><Relationship Id="rId15" Type="http://schemas.openxmlformats.org/officeDocument/2006/relationships/control" Target="../activeX/activeX147.xml"/><Relationship Id="rId23" Type="http://schemas.openxmlformats.org/officeDocument/2006/relationships/control" Target="../activeX/activeX155.xml"/><Relationship Id="rId28" Type="http://schemas.openxmlformats.org/officeDocument/2006/relationships/control" Target="../activeX/activeX160.xml"/><Relationship Id="rId36" Type="http://schemas.openxmlformats.org/officeDocument/2006/relationships/control" Target="../activeX/activeX168.xml"/><Relationship Id="rId49" Type="http://schemas.openxmlformats.org/officeDocument/2006/relationships/control" Target="../activeX/activeX181.xml"/><Relationship Id="rId57" Type="http://schemas.openxmlformats.org/officeDocument/2006/relationships/control" Target="../activeX/activeX189.xml"/><Relationship Id="rId61" Type="http://schemas.openxmlformats.org/officeDocument/2006/relationships/control" Target="../activeX/activeX193.xml"/><Relationship Id="rId10" Type="http://schemas.openxmlformats.org/officeDocument/2006/relationships/control" Target="../activeX/activeX142.xml"/><Relationship Id="rId19" Type="http://schemas.openxmlformats.org/officeDocument/2006/relationships/control" Target="../activeX/activeX151.xml"/><Relationship Id="rId31" Type="http://schemas.openxmlformats.org/officeDocument/2006/relationships/control" Target="../activeX/activeX163.xml"/><Relationship Id="rId44" Type="http://schemas.openxmlformats.org/officeDocument/2006/relationships/control" Target="../activeX/activeX176.xml"/><Relationship Id="rId52" Type="http://schemas.openxmlformats.org/officeDocument/2006/relationships/control" Target="../activeX/activeX184.xml"/><Relationship Id="rId60" Type="http://schemas.openxmlformats.org/officeDocument/2006/relationships/control" Target="../activeX/activeX192.xml"/><Relationship Id="rId65" Type="http://schemas.openxmlformats.org/officeDocument/2006/relationships/control" Target="../activeX/activeX197.xml"/><Relationship Id="rId73" Type="http://schemas.openxmlformats.org/officeDocument/2006/relationships/image" Target="../media/image18.wmf"/><Relationship Id="rId4" Type="http://schemas.openxmlformats.org/officeDocument/2006/relationships/control" Target="../activeX/activeX136.xml"/><Relationship Id="rId9" Type="http://schemas.openxmlformats.org/officeDocument/2006/relationships/control" Target="../activeX/activeX141.xml"/><Relationship Id="rId14" Type="http://schemas.openxmlformats.org/officeDocument/2006/relationships/control" Target="../activeX/activeX146.xml"/><Relationship Id="rId22" Type="http://schemas.openxmlformats.org/officeDocument/2006/relationships/control" Target="../activeX/activeX154.xml"/><Relationship Id="rId27" Type="http://schemas.openxmlformats.org/officeDocument/2006/relationships/control" Target="../activeX/activeX159.xml"/><Relationship Id="rId30" Type="http://schemas.openxmlformats.org/officeDocument/2006/relationships/control" Target="../activeX/activeX162.xml"/><Relationship Id="rId35" Type="http://schemas.openxmlformats.org/officeDocument/2006/relationships/control" Target="../activeX/activeX167.xml"/><Relationship Id="rId43" Type="http://schemas.openxmlformats.org/officeDocument/2006/relationships/control" Target="../activeX/activeX175.xml"/><Relationship Id="rId48" Type="http://schemas.openxmlformats.org/officeDocument/2006/relationships/control" Target="../activeX/activeX180.xml"/><Relationship Id="rId56" Type="http://schemas.openxmlformats.org/officeDocument/2006/relationships/control" Target="../activeX/activeX188.xml"/><Relationship Id="rId64" Type="http://schemas.openxmlformats.org/officeDocument/2006/relationships/control" Target="../activeX/activeX196.xml"/><Relationship Id="rId69" Type="http://schemas.openxmlformats.org/officeDocument/2006/relationships/image" Target="../media/image4.jpeg"/><Relationship Id="rId8" Type="http://schemas.openxmlformats.org/officeDocument/2006/relationships/control" Target="../activeX/activeX140.xml"/><Relationship Id="rId51" Type="http://schemas.openxmlformats.org/officeDocument/2006/relationships/control" Target="../activeX/activeX183.xml"/><Relationship Id="rId72" Type="http://schemas.openxmlformats.org/officeDocument/2006/relationships/image" Target="../media/image17.wmf"/><Relationship Id="rId3" Type="http://schemas.openxmlformats.org/officeDocument/2006/relationships/control" Target="../activeX/activeX135.xml"/><Relationship Id="rId12" Type="http://schemas.openxmlformats.org/officeDocument/2006/relationships/control" Target="../activeX/activeX144.xml"/><Relationship Id="rId17" Type="http://schemas.openxmlformats.org/officeDocument/2006/relationships/control" Target="../activeX/activeX149.xml"/><Relationship Id="rId25" Type="http://schemas.openxmlformats.org/officeDocument/2006/relationships/control" Target="../activeX/activeX157.xml"/><Relationship Id="rId33" Type="http://schemas.openxmlformats.org/officeDocument/2006/relationships/control" Target="../activeX/activeX165.xml"/><Relationship Id="rId38" Type="http://schemas.openxmlformats.org/officeDocument/2006/relationships/control" Target="../activeX/activeX170.xml"/><Relationship Id="rId46" Type="http://schemas.openxmlformats.org/officeDocument/2006/relationships/control" Target="../activeX/activeX178.xml"/><Relationship Id="rId59" Type="http://schemas.openxmlformats.org/officeDocument/2006/relationships/control" Target="../activeX/activeX191.xml"/><Relationship Id="rId67" Type="http://schemas.openxmlformats.org/officeDocument/2006/relationships/slideLayout" Target="../slideLayouts/slideLayout16.xml"/><Relationship Id="rId20" Type="http://schemas.openxmlformats.org/officeDocument/2006/relationships/control" Target="../activeX/activeX152.xml"/><Relationship Id="rId41" Type="http://schemas.openxmlformats.org/officeDocument/2006/relationships/control" Target="../activeX/activeX173.xml"/><Relationship Id="rId54" Type="http://schemas.openxmlformats.org/officeDocument/2006/relationships/control" Target="../activeX/activeX186.xml"/><Relationship Id="rId62" Type="http://schemas.openxmlformats.org/officeDocument/2006/relationships/control" Target="../activeX/activeX194.xml"/><Relationship Id="rId70" Type="http://schemas.openxmlformats.org/officeDocument/2006/relationships/image" Target="../media/image15.jpg"/><Relationship Id="rId75" Type="http://schemas.openxmlformats.org/officeDocument/2006/relationships/image" Target="../media/image9.wmf"/><Relationship Id="rId1" Type="http://schemas.openxmlformats.org/officeDocument/2006/relationships/control" Target="../activeX/activeX133.xml"/><Relationship Id="rId6" Type="http://schemas.openxmlformats.org/officeDocument/2006/relationships/control" Target="../activeX/activeX1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artmouthalumnimagazine.com/articles/bryan-mattimore-&#8217;76" TargetMode="External"/><Relationship Id="rId3" Type="http://schemas.openxmlformats.org/officeDocument/2006/relationships/hyperlink" Target="https://www.fastcompany.com/3001450/fresh-ways-fish-better-ideas" TargetMode="External"/><Relationship Id="rId7" Type="http://schemas.openxmlformats.org/officeDocument/2006/relationships/hyperlink" Target="https://www.washingtonpost.com/brand-studio/cisco/virtual-brainstorms-with-an-in-person-feel/" TargetMode="External"/><Relationship Id="rId2" Type="http://schemas.openxmlformats.org/officeDocument/2006/relationships/hyperlink" Target="https://www.youtube.com/watch?v=7MGBXQMvs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martsheet.com/problem-solving-techniques" TargetMode="External"/><Relationship Id="rId11" Type="http://schemas.openxmlformats.org/officeDocument/2006/relationships/hyperlink" Target="https://www.fastcompany.com/3003864/creative-secret-sting-uses-write-new-songs" TargetMode="External"/><Relationship Id="rId5" Type="http://schemas.openxmlformats.org/officeDocument/2006/relationships/hyperlink" Target="https://changethis.com/manifesto/show/100.05.IdeaStormers" TargetMode="External"/><Relationship Id="rId10" Type="http://schemas.openxmlformats.org/officeDocument/2006/relationships/hyperlink" Target="https://www.investors.com/meetings-boost-opportunity-and-workplace-ideas/" TargetMode="External"/><Relationship Id="rId4" Type="http://schemas.openxmlformats.org/officeDocument/2006/relationships/hyperlink" Target="https://www.blogtrepreneur.com/the-creativity-of-entrepreneurs-an-interview-with-author-bryan-mattimore/" TargetMode="External"/><Relationship Id="rId9" Type="http://schemas.openxmlformats.org/officeDocument/2006/relationships/hyperlink" Target="https://www.fastcompany.com/3003484/promote-new-idea-forget-powerpoint-try-billboar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jp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AB680-8744-4553-A970-97810A66F3F2}"/>
              </a:ext>
            </a:extLst>
          </p:cNvPr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latin typeface="+mj-lt"/>
                <a:ea typeface="+mj-ea"/>
                <a:cs typeface="+mj-cs"/>
              </a:rPr>
              <a:t>Free Trend Services  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76BEF-F4FE-4B95-A1E2-5259190EA5B0}"/>
              </a:ext>
            </a:extLst>
          </p:cNvPr>
          <p:cNvSpPr/>
          <p:nvPr/>
        </p:nvSpPr>
        <p:spPr>
          <a:xfrm>
            <a:off x="2362200" y="1600200"/>
            <a:ext cx="502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n-US" sz="2900" u="sng" dirty="0"/>
          </a:p>
          <a:p>
            <a:pPr>
              <a:spcBef>
                <a:spcPct val="20000"/>
              </a:spcBef>
              <a:defRPr/>
            </a:pPr>
            <a:endParaRPr lang="en-US" sz="2400" dirty="0"/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hlinkClick r:id="rId2"/>
              </a:rPr>
              <a:t>https://www.trendhunter.com</a:t>
            </a:r>
            <a:endParaRPr lang="en-US" sz="2400" dirty="0"/>
          </a:p>
          <a:p>
            <a:pPr>
              <a:spcBef>
                <a:spcPct val="20000"/>
              </a:spcBef>
              <a:defRPr/>
            </a:pPr>
            <a:endParaRPr lang="en-US" sz="2400" dirty="0"/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&amp;quo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CASSANDRA </a:t>
            </a:r>
            <a:endParaRPr lang="en-US" sz="2400" dirty="0"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400" dirty="0">
                <a:hlinkClick r:id="rId4"/>
              </a:rPr>
              <a:t>https://cassandra.co/daily</a:t>
            </a:r>
            <a:endParaRPr lang="en-US" sz="2400" dirty="0"/>
          </a:p>
          <a:p>
            <a:pPr lvl="0">
              <a:spcBef>
                <a:spcPct val="20000"/>
              </a:spcBef>
              <a:defRPr/>
            </a:pPr>
            <a:endParaRPr lang="en-US" sz="2400" dirty="0"/>
          </a:p>
          <a:p>
            <a:pPr lvl="0">
              <a:spcBef>
                <a:spcPct val="20000"/>
              </a:spcBef>
              <a:defRPr/>
            </a:pPr>
            <a:endParaRPr lang="en-US" sz="2400" dirty="0"/>
          </a:p>
          <a:p>
            <a:pPr lvl="0">
              <a:spcBef>
                <a:spcPct val="20000"/>
              </a:spcBef>
              <a:defRPr/>
            </a:pPr>
            <a:r>
              <a:rPr lang="en-US" sz="2400" dirty="0">
                <a:hlinkClick r:id="rId5"/>
              </a:rPr>
              <a:t>https://www.sparksandhoney.com/</a:t>
            </a:r>
            <a:endParaRPr lang="en-US" sz="2400" dirty="0"/>
          </a:p>
          <a:p>
            <a:pPr lvl="0">
              <a:spcBef>
                <a:spcPct val="20000"/>
              </a:spcBef>
              <a:defRPr/>
            </a:pPr>
            <a:endParaRPr lang="en-US" sz="2400" dirty="0"/>
          </a:p>
          <a:p>
            <a:pPr lvl="0">
              <a:spcBef>
                <a:spcPct val="20000"/>
              </a:spcBef>
              <a:defRPr/>
            </a:pPr>
            <a:endParaRPr lang="en-US" sz="2900" dirty="0"/>
          </a:p>
          <a:p>
            <a:pPr lvl="0">
              <a:spcBef>
                <a:spcPct val="20000"/>
              </a:spcBef>
              <a:defRPr/>
            </a:pPr>
            <a:endParaRPr lang="en-US" sz="29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29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42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42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4200" dirty="0"/>
          </a:p>
          <a:p>
            <a:pPr lvl="0">
              <a:spcBef>
                <a:spcPct val="20000"/>
              </a:spcBef>
              <a:defRPr/>
            </a:pPr>
            <a:endParaRPr lang="en-US" sz="4200" dirty="0"/>
          </a:p>
          <a:p>
            <a:pPr lvl="0">
              <a:spcBef>
                <a:spcPct val="20000"/>
              </a:spcBef>
              <a:defRPr/>
            </a:pPr>
            <a:endParaRPr lang="en-US" sz="4200" dirty="0"/>
          </a:p>
          <a:p>
            <a:pPr lvl="0">
              <a:spcBef>
                <a:spcPct val="20000"/>
              </a:spcBef>
              <a:buFont typeface="Arial" pitchFamily="34" charset="0"/>
              <a:defRPr/>
            </a:pPr>
            <a:endParaRPr lang="en-US" sz="2800" b="1" u="sng" dirty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i="1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E05F53-F851-44FB-8AF2-944AA1690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29" y="1819275"/>
            <a:ext cx="2133600" cy="533400"/>
          </a:xfrm>
          <a:prstGeom prst="rect">
            <a:avLst/>
          </a:prstGeom>
        </p:spPr>
      </p:pic>
      <p:pic>
        <p:nvPicPr>
          <p:cNvPr id="4100" name="Picture 4" descr="sparks &amp; honey">
            <a:hlinkClick r:id="rId5"/>
            <a:extLst>
              <a:ext uri="{FF2B5EF4-FFF2-40B4-BE49-F238E27FC236}">
                <a16:creationId xmlns:a16="http://schemas.microsoft.com/office/drawing/2014/main" id="{4271C18A-2F29-401F-9457-D3298954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29" y="4700320"/>
            <a:ext cx="295421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4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AB680-8744-4553-A970-97810A66F3F2}"/>
              </a:ext>
            </a:extLst>
          </p:cNvPr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latin typeface="+mj-lt"/>
                <a:ea typeface="+mj-ea"/>
                <a:cs typeface="+mj-cs"/>
              </a:rPr>
              <a:t>Trend Trigger “Mash-Ups” 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76BEF-F4FE-4B95-A1E2-5259190EA5B0}"/>
              </a:ext>
            </a:extLst>
          </p:cNvPr>
          <p:cNvSpPr/>
          <p:nvPr/>
        </p:nvSpPr>
        <p:spPr>
          <a:xfrm>
            <a:off x="2362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>
              <a:spcBef>
                <a:spcPct val="20000"/>
              </a:spcBef>
              <a:defRPr/>
            </a:pPr>
            <a:endParaRPr lang="en-US" sz="2900" u="sng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900" dirty="0"/>
              <a:t>Virtual… Everything!</a:t>
            </a:r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29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900" dirty="0"/>
              <a:t>Home Activities/Entertainment </a:t>
            </a:r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2900" dirty="0"/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900" dirty="0"/>
              <a:t>Racial Inequality and Injustice </a:t>
            </a:r>
          </a:p>
          <a:p>
            <a:pPr>
              <a:spcBef>
                <a:spcPct val="20000"/>
              </a:spcBef>
              <a:defRPr/>
            </a:pPr>
            <a:endParaRPr lang="en-US" sz="29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900" dirty="0"/>
              <a:t>Home Delivery</a:t>
            </a:r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29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900" dirty="0"/>
              <a:t>Community Give Back/ Fundraising</a:t>
            </a:r>
          </a:p>
          <a:p>
            <a:pPr lvl="0">
              <a:spcBef>
                <a:spcPct val="20000"/>
              </a:spcBef>
              <a:defRPr/>
            </a:pPr>
            <a:endParaRPr lang="en-US" sz="29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900" dirty="0"/>
              <a:t>New Distribution Channels</a:t>
            </a:r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42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42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4200" dirty="0"/>
          </a:p>
          <a:p>
            <a:pPr lvl="0">
              <a:spcBef>
                <a:spcPct val="20000"/>
              </a:spcBef>
              <a:defRPr/>
            </a:pPr>
            <a:endParaRPr lang="en-US" sz="4200" dirty="0"/>
          </a:p>
          <a:p>
            <a:pPr lvl="0">
              <a:spcBef>
                <a:spcPct val="20000"/>
              </a:spcBef>
              <a:defRPr/>
            </a:pPr>
            <a:endParaRPr lang="en-US" sz="4200" dirty="0"/>
          </a:p>
          <a:p>
            <a:pPr lvl="0">
              <a:spcBef>
                <a:spcPct val="20000"/>
              </a:spcBef>
              <a:buFont typeface="Arial" pitchFamily="34" charset="0"/>
              <a:defRPr/>
            </a:pPr>
            <a:endParaRPr lang="en-US" sz="2800" b="1" u="sng" dirty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32406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t sitting on top of a sign&#10;&#10;Description automatically generated">
            <a:extLst>
              <a:ext uri="{FF2B5EF4-FFF2-40B4-BE49-F238E27FC236}">
                <a16:creationId xmlns:a16="http://schemas.microsoft.com/office/drawing/2014/main" id="{53EAD360-982D-483E-B7CD-DE74023BCE04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2971800" cy="3429000"/>
          </a:xfrm>
          <a:prstGeom prst="rect">
            <a:avLst/>
          </a:prstGeom>
        </p:spPr>
      </p:pic>
      <p:pic>
        <p:nvPicPr>
          <p:cNvPr id="6345" name="Picture 201">
            <a:extLst>
              <a:ext uri="{FF2B5EF4-FFF2-40B4-BE49-F238E27FC236}">
                <a16:creationId xmlns:a16="http://schemas.microsoft.com/office/drawing/2014/main" id="{3AE8DA6A-19F2-4D1B-BA5C-97B0DF0C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88" y="1522288"/>
            <a:ext cx="2971800" cy="34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HTMLHidden1" r:id="rId1" imgW="914400" imgH="228600"/>
        </mc:Choice>
        <mc:Fallback>
          <p:control name="HTMLHidden1" r:id="rId1" imgW="914400" imgH="228600">
            <p:pic>
              <p:nvPicPr>
                <p:cNvPr id="3" name="HTMLHidden1">
                  <a:extLst>
                    <a:ext uri="{FF2B5EF4-FFF2-40B4-BE49-F238E27FC236}">
                      <a16:creationId xmlns:a16="http://schemas.microsoft.com/office/drawing/2014/main" id="{C2D94738-E6C1-4268-A96B-6EAA27828C5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2" r:id="rId2" imgW="914400" imgH="228600"/>
        </mc:Choice>
        <mc:Fallback>
          <p:control name="HTMLHidden2" r:id="rId2" imgW="914400" imgH="228600">
            <p:pic>
              <p:nvPicPr>
                <p:cNvPr id="4" name="HTMLHidden2">
                  <a:extLst>
                    <a:ext uri="{FF2B5EF4-FFF2-40B4-BE49-F238E27FC236}">
                      <a16:creationId xmlns:a16="http://schemas.microsoft.com/office/drawing/2014/main" id="{9428C730-64B6-4802-9A2F-4C30880FB50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3" r:id="rId3" imgW="914400" imgH="228600"/>
        </mc:Choice>
        <mc:Fallback>
          <p:control name="HTMLHidden3" r:id="rId3" imgW="914400" imgH="228600">
            <p:pic>
              <p:nvPicPr>
                <p:cNvPr id="5" name="HTMLHidden3">
                  <a:extLst>
                    <a:ext uri="{FF2B5EF4-FFF2-40B4-BE49-F238E27FC236}">
                      <a16:creationId xmlns:a16="http://schemas.microsoft.com/office/drawing/2014/main" id="{66D17E0D-1E6A-4BB7-8916-E64D91E0419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4" r:id="rId4" imgW="914400" imgH="228600"/>
        </mc:Choice>
        <mc:Fallback>
          <p:control name="HTMLHidden4" r:id="rId4" imgW="914400" imgH="228600">
            <p:pic>
              <p:nvPicPr>
                <p:cNvPr id="7" name="HTMLHidden4">
                  <a:extLst>
                    <a:ext uri="{FF2B5EF4-FFF2-40B4-BE49-F238E27FC236}">
                      <a16:creationId xmlns:a16="http://schemas.microsoft.com/office/drawing/2014/main" id="{AABF3489-3FC3-4FB1-9E8D-E28092D2DEC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" r:id="rId5" imgW="914400" imgH="228600"/>
        </mc:Choice>
        <mc:Fallback>
          <p:control name="HTMLText1" r:id="rId5" imgW="914400" imgH="228600">
            <p:pic>
              <p:nvPicPr>
                <p:cNvPr id="8" name="HTMLText1">
                  <a:extLst>
                    <a:ext uri="{FF2B5EF4-FFF2-40B4-BE49-F238E27FC236}">
                      <a16:creationId xmlns:a16="http://schemas.microsoft.com/office/drawing/2014/main" id="{0F9B75E2-9AA5-4BC8-887A-FD55FD21066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" r:id="rId6" imgW="304920" imgH="228600"/>
        </mc:Choice>
        <mc:Fallback>
          <p:control name="HTMLText6" r:id="rId6" imgW="304920" imgH="228600">
            <p:pic>
              <p:nvPicPr>
                <p:cNvPr id="16" name="HTMLText6">
                  <a:extLst>
                    <a:ext uri="{FF2B5EF4-FFF2-40B4-BE49-F238E27FC236}">
                      <a16:creationId xmlns:a16="http://schemas.microsoft.com/office/drawing/2014/main" id="{3FAA14CA-FC49-4A5A-9644-FE2288D66A8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7" r:id="rId7" imgW="304920" imgH="228600"/>
        </mc:Choice>
        <mc:Fallback>
          <p:control name="HTMLText7" r:id="rId7" imgW="304920" imgH="228600">
            <p:pic>
              <p:nvPicPr>
                <p:cNvPr id="17" name="HTMLText7">
                  <a:extLst>
                    <a:ext uri="{FF2B5EF4-FFF2-40B4-BE49-F238E27FC236}">
                      <a16:creationId xmlns:a16="http://schemas.microsoft.com/office/drawing/2014/main" id="{6D47DEA0-DF11-4CC7-B47A-9750D379AF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8" r:id="rId8" imgW="304920" imgH="228600"/>
        </mc:Choice>
        <mc:Fallback>
          <p:control name="HTMLText8" r:id="rId8" imgW="304920" imgH="228600">
            <p:pic>
              <p:nvPicPr>
                <p:cNvPr id="18" name="HTMLText8">
                  <a:extLst>
                    <a:ext uri="{FF2B5EF4-FFF2-40B4-BE49-F238E27FC236}">
                      <a16:creationId xmlns:a16="http://schemas.microsoft.com/office/drawing/2014/main" id="{72A2BA2D-3180-4450-B86A-06F54F55573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9" r:id="rId9" imgW="304920" imgH="228600"/>
        </mc:Choice>
        <mc:Fallback>
          <p:control name="HTMLText9" r:id="rId9" imgW="304920" imgH="228600">
            <p:pic>
              <p:nvPicPr>
                <p:cNvPr id="19" name="HTMLText9">
                  <a:extLst>
                    <a:ext uri="{FF2B5EF4-FFF2-40B4-BE49-F238E27FC236}">
                      <a16:creationId xmlns:a16="http://schemas.microsoft.com/office/drawing/2014/main" id="{7C701F51-D5FC-4825-A793-3F59FB034EC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0" r:id="rId10" imgW="304920" imgH="228600"/>
        </mc:Choice>
        <mc:Fallback>
          <p:control name="HTMLText10" r:id="rId10" imgW="304920" imgH="228600">
            <p:pic>
              <p:nvPicPr>
                <p:cNvPr id="20" name="HTMLText10">
                  <a:extLst>
                    <a:ext uri="{FF2B5EF4-FFF2-40B4-BE49-F238E27FC236}">
                      <a16:creationId xmlns:a16="http://schemas.microsoft.com/office/drawing/2014/main" id="{88CBEA66-230A-4E35-81C3-B92E54DC102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1" r:id="rId11" imgW="304920" imgH="228600"/>
        </mc:Choice>
        <mc:Fallback>
          <p:control name="HTMLText11" r:id="rId11" imgW="304920" imgH="228600">
            <p:pic>
              <p:nvPicPr>
                <p:cNvPr id="21" name="HTMLText11">
                  <a:extLst>
                    <a:ext uri="{FF2B5EF4-FFF2-40B4-BE49-F238E27FC236}">
                      <a16:creationId xmlns:a16="http://schemas.microsoft.com/office/drawing/2014/main" id="{9B415606-AD50-43A0-B3A4-9F118B5B620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2" r:id="rId12" imgW="304920" imgH="228600"/>
        </mc:Choice>
        <mc:Fallback>
          <p:control name="HTMLText12" r:id="rId12" imgW="304920" imgH="228600">
            <p:pic>
              <p:nvPicPr>
                <p:cNvPr id="22" name="HTMLText12">
                  <a:extLst>
                    <a:ext uri="{FF2B5EF4-FFF2-40B4-BE49-F238E27FC236}">
                      <a16:creationId xmlns:a16="http://schemas.microsoft.com/office/drawing/2014/main" id="{260CBC34-94F8-4799-A3AE-594374DF1E6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3" r:id="rId13" imgW="304920" imgH="228600"/>
        </mc:Choice>
        <mc:Fallback>
          <p:control name="HTMLText13" r:id="rId13" imgW="304920" imgH="228600">
            <p:pic>
              <p:nvPicPr>
                <p:cNvPr id="23" name="HTMLText13">
                  <a:extLst>
                    <a:ext uri="{FF2B5EF4-FFF2-40B4-BE49-F238E27FC236}">
                      <a16:creationId xmlns:a16="http://schemas.microsoft.com/office/drawing/2014/main" id="{E4005489-ED87-4FF3-89A5-9FEBB4BADBC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4" r:id="rId14" imgW="304920" imgH="228600"/>
        </mc:Choice>
        <mc:Fallback>
          <p:control name="HTMLText14" r:id="rId14" imgW="304920" imgH="228600">
            <p:pic>
              <p:nvPicPr>
                <p:cNvPr id="24" name="HTMLText14">
                  <a:extLst>
                    <a:ext uri="{FF2B5EF4-FFF2-40B4-BE49-F238E27FC236}">
                      <a16:creationId xmlns:a16="http://schemas.microsoft.com/office/drawing/2014/main" id="{5592C619-E366-40C4-8BFA-4038D577A46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5" r:id="rId15" imgW="304920" imgH="228600"/>
        </mc:Choice>
        <mc:Fallback>
          <p:control name="HTMLText15" r:id="rId15" imgW="304920" imgH="228600">
            <p:pic>
              <p:nvPicPr>
                <p:cNvPr id="25" name="HTMLText15">
                  <a:extLst>
                    <a:ext uri="{FF2B5EF4-FFF2-40B4-BE49-F238E27FC236}">
                      <a16:creationId xmlns:a16="http://schemas.microsoft.com/office/drawing/2014/main" id="{7CE00959-A612-4499-8987-FB9B2ADEE4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6" r:id="rId16" imgW="304920" imgH="228600"/>
        </mc:Choice>
        <mc:Fallback>
          <p:control name="HTMLText16" r:id="rId16" imgW="304920" imgH="228600">
            <p:pic>
              <p:nvPicPr>
                <p:cNvPr id="26" name="HTMLText16">
                  <a:extLst>
                    <a:ext uri="{FF2B5EF4-FFF2-40B4-BE49-F238E27FC236}">
                      <a16:creationId xmlns:a16="http://schemas.microsoft.com/office/drawing/2014/main" id="{E6FDFADA-BCB3-4C1A-8EAA-2E0D6380E35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7" r:id="rId17" imgW="304920" imgH="228600"/>
        </mc:Choice>
        <mc:Fallback>
          <p:control name="HTMLText17" r:id="rId17" imgW="304920" imgH="228600">
            <p:pic>
              <p:nvPicPr>
                <p:cNvPr id="27" name="HTMLText17">
                  <a:extLst>
                    <a:ext uri="{FF2B5EF4-FFF2-40B4-BE49-F238E27FC236}">
                      <a16:creationId xmlns:a16="http://schemas.microsoft.com/office/drawing/2014/main" id="{0E5D376D-8710-4E39-89D6-F0919151B87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8" r:id="rId18" imgW="304920" imgH="228600"/>
        </mc:Choice>
        <mc:Fallback>
          <p:control name="HTMLText18" r:id="rId18" imgW="304920" imgH="228600">
            <p:pic>
              <p:nvPicPr>
                <p:cNvPr id="28" name="HTMLText18">
                  <a:extLst>
                    <a:ext uri="{FF2B5EF4-FFF2-40B4-BE49-F238E27FC236}">
                      <a16:creationId xmlns:a16="http://schemas.microsoft.com/office/drawing/2014/main" id="{954BC06C-1D95-48EE-994C-F4ACBED619D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9" r:id="rId19" imgW="304920" imgH="228600"/>
        </mc:Choice>
        <mc:Fallback>
          <p:control name="HTMLText19" r:id="rId19" imgW="304920" imgH="228600">
            <p:pic>
              <p:nvPicPr>
                <p:cNvPr id="29" name="HTMLText19">
                  <a:extLst>
                    <a:ext uri="{FF2B5EF4-FFF2-40B4-BE49-F238E27FC236}">
                      <a16:creationId xmlns:a16="http://schemas.microsoft.com/office/drawing/2014/main" id="{EFDAA958-4AF1-4BE3-A95D-60C2E6B2F2A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0" r:id="rId20" imgW="304920" imgH="228600"/>
        </mc:Choice>
        <mc:Fallback>
          <p:control name="HTMLText20" r:id="rId20" imgW="304920" imgH="228600">
            <p:pic>
              <p:nvPicPr>
                <p:cNvPr id="30" name="HTMLText20">
                  <a:extLst>
                    <a:ext uri="{FF2B5EF4-FFF2-40B4-BE49-F238E27FC236}">
                      <a16:creationId xmlns:a16="http://schemas.microsoft.com/office/drawing/2014/main" id="{C6979593-F9C1-4493-A029-FBB5C2D6DD4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1" r:id="rId21" imgW="304920" imgH="228600"/>
        </mc:Choice>
        <mc:Fallback>
          <p:control name="HTMLText21" r:id="rId21" imgW="304920" imgH="228600">
            <p:pic>
              <p:nvPicPr>
                <p:cNvPr id="31" name="HTMLText21">
                  <a:extLst>
                    <a:ext uri="{FF2B5EF4-FFF2-40B4-BE49-F238E27FC236}">
                      <a16:creationId xmlns:a16="http://schemas.microsoft.com/office/drawing/2014/main" id="{F50DB06E-444B-471E-81D0-BFE2CE04611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2" r:id="rId22" imgW="304920" imgH="228600"/>
        </mc:Choice>
        <mc:Fallback>
          <p:control name="HTMLText22" r:id="rId22" imgW="304920" imgH="228600">
            <p:pic>
              <p:nvPicPr>
                <p:cNvPr id="32" name="HTMLText22">
                  <a:extLst>
                    <a:ext uri="{FF2B5EF4-FFF2-40B4-BE49-F238E27FC236}">
                      <a16:creationId xmlns:a16="http://schemas.microsoft.com/office/drawing/2014/main" id="{A733900B-3FEA-439A-8CD7-15963D4507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3" r:id="rId23" imgW="304920" imgH="228600"/>
        </mc:Choice>
        <mc:Fallback>
          <p:control name="HTMLText23" r:id="rId23" imgW="304920" imgH="228600">
            <p:pic>
              <p:nvPicPr>
                <p:cNvPr id="33" name="HTMLText23">
                  <a:extLst>
                    <a:ext uri="{FF2B5EF4-FFF2-40B4-BE49-F238E27FC236}">
                      <a16:creationId xmlns:a16="http://schemas.microsoft.com/office/drawing/2014/main" id="{BC5825B5-3BBF-4D20-A102-0C4024E141D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4" r:id="rId24" imgW="304920" imgH="228600"/>
        </mc:Choice>
        <mc:Fallback>
          <p:control name="HTMLText24" r:id="rId24" imgW="304920" imgH="228600">
            <p:pic>
              <p:nvPicPr>
                <p:cNvPr id="34" name="HTMLText24">
                  <a:extLst>
                    <a:ext uri="{FF2B5EF4-FFF2-40B4-BE49-F238E27FC236}">
                      <a16:creationId xmlns:a16="http://schemas.microsoft.com/office/drawing/2014/main" id="{8F42E0FD-4E85-44FD-95E1-24BC1966D10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5" r:id="rId25" imgW="304920" imgH="228600"/>
        </mc:Choice>
        <mc:Fallback>
          <p:control name="HTMLText25" r:id="rId25" imgW="304920" imgH="228600">
            <p:pic>
              <p:nvPicPr>
                <p:cNvPr id="35" name="HTMLText25">
                  <a:extLst>
                    <a:ext uri="{FF2B5EF4-FFF2-40B4-BE49-F238E27FC236}">
                      <a16:creationId xmlns:a16="http://schemas.microsoft.com/office/drawing/2014/main" id="{57608CFB-9670-4EB3-8B1C-4E886C0820C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6" r:id="rId26" imgW="304920" imgH="228600"/>
        </mc:Choice>
        <mc:Fallback>
          <p:control name="HTMLText26" r:id="rId26" imgW="304920" imgH="228600">
            <p:pic>
              <p:nvPicPr>
                <p:cNvPr id="36" name="HTMLText26">
                  <a:extLst>
                    <a:ext uri="{FF2B5EF4-FFF2-40B4-BE49-F238E27FC236}">
                      <a16:creationId xmlns:a16="http://schemas.microsoft.com/office/drawing/2014/main" id="{89425473-D5EB-4E8D-A69B-C777E26AF18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7" r:id="rId27" imgW="304920" imgH="228600"/>
        </mc:Choice>
        <mc:Fallback>
          <p:control name="HTMLText27" r:id="rId27" imgW="304920" imgH="228600">
            <p:pic>
              <p:nvPicPr>
                <p:cNvPr id="37" name="HTMLText27">
                  <a:extLst>
                    <a:ext uri="{FF2B5EF4-FFF2-40B4-BE49-F238E27FC236}">
                      <a16:creationId xmlns:a16="http://schemas.microsoft.com/office/drawing/2014/main" id="{0FA75F2C-B715-4061-9990-B1F99391007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8" r:id="rId28" imgW="304920" imgH="228600"/>
        </mc:Choice>
        <mc:Fallback>
          <p:control name="HTMLText28" r:id="rId28" imgW="304920" imgH="228600">
            <p:pic>
              <p:nvPicPr>
                <p:cNvPr id="38" name="HTMLText28">
                  <a:extLst>
                    <a:ext uri="{FF2B5EF4-FFF2-40B4-BE49-F238E27FC236}">
                      <a16:creationId xmlns:a16="http://schemas.microsoft.com/office/drawing/2014/main" id="{6E4B00FE-4FEB-4142-9BEF-847682FE2C7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9" r:id="rId29" imgW="304920" imgH="228600"/>
        </mc:Choice>
        <mc:Fallback>
          <p:control name="HTMLText29" r:id="rId29" imgW="304920" imgH="228600">
            <p:pic>
              <p:nvPicPr>
                <p:cNvPr id="39" name="HTMLText29">
                  <a:extLst>
                    <a:ext uri="{FF2B5EF4-FFF2-40B4-BE49-F238E27FC236}">
                      <a16:creationId xmlns:a16="http://schemas.microsoft.com/office/drawing/2014/main" id="{AAA5FE34-9028-4DB6-BAE2-6CB1332E6AE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0" r:id="rId30" imgW="304920" imgH="228600"/>
        </mc:Choice>
        <mc:Fallback>
          <p:control name="HTMLText30" r:id="rId30" imgW="304920" imgH="228600">
            <p:pic>
              <p:nvPicPr>
                <p:cNvPr id="40" name="HTMLText30">
                  <a:extLst>
                    <a:ext uri="{FF2B5EF4-FFF2-40B4-BE49-F238E27FC236}">
                      <a16:creationId xmlns:a16="http://schemas.microsoft.com/office/drawing/2014/main" id="{7D6B95B3-43BB-467A-BFD0-4922FC98549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1" r:id="rId31" imgW="304920" imgH="228600"/>
        </mc:Choice>
        <mc:Fallback>
          <p:control name="HTMLText31" r:id="rId31" imgW="304920" imgH="228600">
            <p:pic>
              <p:nvPicPr>
                <p:cNvPr id="41" name="HTMLText31">
                  <a:extLst>
                    <a:ext uri="{FF2B5EF4-FFF2-40B4-BE49-F238E27FC236}">
                      <a16:creationId xmlns:a16="http://schemas.microsoft.com/office/drawing/2014/main" id="{DD03BF34-C8F7-4051-869F-AADEF46B5F3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2" r:id="rId32" imgW="304920" imgH="228600"/>
        </mc:Choice>
        <mc:Fallback>
          <p:control name="HTMLText32" r:id="rId32" imgW="304920" imgH="228600">
            <p:pic>
              <p:nvPicPr>
                <p:cNvPr id="42" name="HTMLText32">
                  <a:extLst>
                    <a:ext uri="{FF2B5EF4-FFF2-40B4-BE49-F238E27FC236}">
                      <a16:creationId xmlns:a16="http://schemas.microsoft.com/office/drawing/2014/main" id="{618FDCE0-1C5A-4ADF-AF24-15DE8667265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3" r:id="rId33" imgW="304920" imgH="228600"/>
        </mc:Choice>
        <mc:Fallback>
          <p:control name="HTMLText33" r:id="rId33" imgW="304920" imgH="228600">
            <p:pic>
              <p:nvPicPr>
                <p:cNvPr id="43" name="HTMLText33">
                  <a:extLst>
                    <a:ext uri="{FF2B5EF4-FFF2-40B4-BE49-F238E27FC236}">
                      <a16:creationId xmlns:a16="http://schemas.microsoft.com/office/drawing/2014/main" id="{3C058F41-C5EE-496C-92D8-FEE40F0E103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4" r:id="rId34" imgW="304920" imgH="228600"/>
        </mc:Choice>
        <mc:Fallback>
          <p:control name="HTMLText34" r:id="rId34" imgW="304920" imgH="228600">
            <p:pic>
              <p:nvPicPr>
                <p:cNvPr id="44" name="HTMLText34">
                  <a:extLst>
                    <a:ext uri="{FF2B5EF4-FFF2-40B4-BE49-F238E27FC236}">
                      <a16:creationId xmlns:a16="http://schemas.microsoft.com/office/drawing/2014/main" id="{2C048000-EB19-4073-A6D5-0EC5DF87FDD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5" r:id="rId35" imgW="304920" imgH="228600"/>
        </mc:Choice>
        <mc:Fallback>
          <p:control name="HTMLText35" r:id="rId35" imgW="304920" imgH="228600">
            <p:pic>
              <p:nvPicPr>
                <p:cNvPr id="45" name="HTMLText35">
                  <a:extLst>
                    <a:ext uri="{FF2B5EF4-FFF2-40B4-BE49-F238E27FC236}">
                      <a16:creationId xmlns:a16="http://schemas.microsoft.com/office/drawing/2014/main" id="{1072EBD9-536F-4F34-AC55-199DE54ADBD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6" r:id="rId36" imgW="304920" imgH="228600"/>
        </mc:Choice>
        <mc:Fallback>
          <p:control name="HTMLText36" r:id="rId36" imgW="304920" imgH="228600">
            <p:pic>
              <p:nvPicPr>
                <p:cNvPr id="46" name="HTMLText36">
                  <a:extLst>
                    <a:ext uri="{FF2B5EF4-FFF2-40B4-BE49-F238E27FC236}">
                      <a16:creationId xmlns:a16="http://schemas.microsoft.com/office/drawing/2014/main" id="{B4EBE645-FD16-4551-9A53-F939BEB1711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7" r:id="rId37" imgW="304920" imgH="228600"/>
        </mc:Choice>
        <mc:Fallback>
          <p:control name="HTMLText37" r:id="rId37" imgW="304920" imgH="228600">
            <p:pic>
              <p:nvPicPr>
                <p:cNvPr id="47" name="HTMLText37">
                  <a:extLst>
                    <a:ext uri="{FF2B5EF4-FFF2-40B4-BE49-F238E27FC236}">
                      <a16:creationId xmlns:a16="http://schemas.microsoft.com/office/drawing/2014/main" id="{C515956E-3587-4849-9FCF-1BD562C7DB6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8" r:id="rId38" imgW="304920" imgH="228600"/>
        </mc:Choice>
        <mc:Fallback>
          <p:control name="HTMLText38" r:id="rId38" imgW="304920" imgH="228600">
            <p:pic>
              <p:nvPicPr>
                <p:cNvPr id="48" name="HTMLText38">
                  <a:extLst>
                    <a:ext uri="{FF2B5EF4-FFF2-40B4-BE49-F238E27FC236}">
                      <a16:creationId xmlns:a16="http://schemas.microsoft.com/office/drawing/2014/main" id="{EC057E45-6F8D-48F3-B681-F2F163FCE38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9" r:id="rId39" imgW="304920" imgH="228600"/>
        </mc:Choice>
        <mc:Fallback>
          <p:control name="HTMLText39" r:id="rId39" imgW="304920" imgH="228600">
            <p:pic>
              <p:nvPicPr>
                <p:cNvPr id="49" name="HTMLText39">
                  <a:extLst>
                    <a:ext uri="{FF2B5EF4-FFF2-40B4-BE49-F238E27FC236}">
                      <a16:creationId xmlns:a16="http://schemas.microsoft.com/office/drawing/2014/main" id="{A8861112-3D77-44BA-90A7-B29B1E01E7A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0" r:id="rId40" imgW="304920" imgH="228600"/>
        </mc:Choice>
        <mc:Fallback>
          <p:control name="HTMLText40" r:id="rId40" imgW="304920" imgH="228600">
            <p:pic>
              <p:nvPicPr>
                <p:cNvPr id="50" name="HTMLText40">
                  <a:extLst>
                    <a:ext uri="{FF2B5EF4-FFF2-40B4-BE49-F238E27FC236}">
                      <a16:creationId xmlns:a16="http://schemas.microsoft.com/office/drawing/2014/main" id="{96AEF32E-F5E4-4F1C-8EDC-B03A0DFE128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1" r:id="rId41" imgW="304920" imgH="228600"/>
        </mc:Choice>
        <mc:Fallback>
          <p:control name="HTMLText41" r:id="rId41" imgW="304920" imgH="228600">
            <p:pic>
              <p:nvPicPr>
                <p:cNvPr id="51" name="HTMLText41">
                  <a:extLst>
                    <a:ext uri="{FF2B5EF4-FFF2-40B4-BE49-F238E27FC236}">
                      <a16:creationId xmlns:a16="http://schemas.microsoft.com/office/drawing/2014/main" id="{CDE25166-254F-4593-BFAC-77578712DAD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2" r:id="rId42" imgW="304920" imgH="228600"/>
        </mc:Choice>
        <mc:Fallback>
          <p:control name="HTMLText42" r:id="rId42" imgW="304920" imgH="228600">
            <p:pic>
              <p:nvPicPr>
                <p:cNvPr id="52" name="HTMLText42">
                  <a:extLst>
                    <a:ext uri="{FF2B5EF4-FFF2-40B4-BE49-F238E27FC236}">
                      <a16:creationId xmlns:a16="http://schemas.microsoft.com/office/drawing/2014/main" id="{39211938-6A84-4FEC-974E-2DBC49AC8C5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3" r:id="rId43" imgW="304920" imgH="228600"/>
        </mc:Choice>
        <mc:Fallback>
          <p:control name="HTMLText43" r:id="rId43" imgW="304920" imgH="228600">
            <p:pic>
              <p:nvPicPr>
                <p:cNvPr id="53" name="HTMLText43">
                  <a:extLst>
                    <a:ext uri="{FF2B5EF4-FFF2-40B4-BE49-F238E27FC236}">
                      <a16:creationId xmlns:a16="http://schemas.microsoft.com/office/drawing/2014/main" id="{3BA0B529-0CB9-4BB2-A31F-EC600C333A6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4" r:id="rId44" imgW="304920" imgH="228600"/>
        </mc:Choice>
        <mc:Fallback>
          <p:control name="HTMLText44" r:id="rId44" imgW="304920" imgH="228600">
            <p:pic>
              <p:nvPicPr>
                <p:cNvPr id="54" name="HTMLText44">
                  <a:extLst>
                    <a:ext uri="{FF2B5EF4-FFF2-40B4-BE49-F238E27FC236}">
                      <a16:creationId xmlns:a16="http://schemas.microsoft.com/office/drawing/2014/main" id="{31ECF252-1BAA-4D36-98AB-87C4E2DD5F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5" r:id="rId45" imgW="304920" imgH="228600"/>
        </mc:Choice>
        <mc:Fallback>
          <p:control name="HTMLText45" r:id="rId45" imgW="304920" imgH="228600">
            <p:pic>
              <p:nvPicPr>
                <p:cNvPr id="55" name="HTMLText45">
                  <a:extLst>
                    <a:ext uri="{FF2B5EF4-FFF2-40B4-BE49-F238E27FC236}">
                      <a16:creationId xmlns:a16="http://schemas.microsoft.com/office/drawing/2014/main" id="{8DCBD43D-06FB-432F-8B4D-EAD0245100E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6" r:id="rId46" imgW="304920" imgH="228600"/>
        </mc:Choice>
        <mc:Fallback>
          <p:control name="HTMLText46" r:id="rId46" imgW="304920" imgH="228600">
            <p:pic>
              <p:nvPicPr>
                <p:cNvPr id="56" name="HTMLText46">
                  <a:extLst>
                    <a:ext uri="{FF2B5EF4-FFF2-40B4-BE49-F238E27FC236}">
                      <a16:creationId xmlns:a16="http://schemas.microsoft.com/office/drawing/2014/main" id="{3DED2C9C-85DA-49D6-A76A-C1FE6DD6643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7" r:id="rId47" imgW="304920" imgH="228600"/>
        </mc:Choice>
        <mc:Fallback>
          <p:control name="HTMLText47" r:id="rId47" imgW="304920" imgH="228600">
            <p:pic>
              <p:nvPicPr>
                <p:cNvPr id="57" name="HTMLText47">
                  <a:extLst>
                    <a:ext uri="{FF2B5EF4-FFF2-40B4-BE49-F238E27FC236}">
                      <a16:creationId xmlns:a16="http://schemas.microsoft.com/office/drawing/2014/main" id="{DB1E383A-9503-41BE-BB66-FBD1A083A4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8" r:id="rId48" imgW="304920" imgH="228600"/>
        </mc:Choice>
        <mc:Fallback>
          <p:control name="HTMLText48" r:id="rId48" imgW="304920" imgH="228600">
            <p:pic>
              <p:nvPicPr>
                <p:cNvPr id="58" name="HTMLText48">
                  <a:extLst>
                    <a:ext uri="{FF2B5EF4-FFF2-40B4-BE49-F238E27FC236}">
                      <a16:creationId xmlns:a16="http://schemas.microsoft.com/office/drawing/2014/main" id="{CC26AC41-B06C-40D8-A2CF-5AE004CB082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9" r:id="rId49" imgW="304920" imgH="228600"/>
        </mc:Choice>
        <mc:Fallback>
          <p:control name="HTMLText49" r:id="rId49" imgW="304920" imgH="228600">
            <p:pic>
              <p:nvPicPr>
                <p:cNvPr id="59" name="HTMLText49">
                  <a:extLst>
                    <a:ext uri="{FF2B5EF4-FFF2-40B4-BE49-F238E27FC236}">
                      <a16:creationId xmlns:a16="http://schemas.microsoft.com/office/drawing/2014/main" id="{43FE2090-2268-44E9-9B51-478D23A8188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0" r:id="rId50" imgW="304920" imgH="228600"/>
        </mc:Choice>
        <mc:Fallback>
          <p:control name="HTMLText50" r:id="rId50" imgW="304920" imgH="228600">
            <p:pic>
              <p:nvPicPr>
                <p:cNvPr id="60" name="HTMLText50">
                  <a:extLst>
                    <a:ext uri="{FF2B5EF4-FFF2-40B4-BE49-F238E27FC236}">
                      <a16:creationId xmlns:a16="http://schemas.microsoft.com/office/drawing/2014/main" id="{72538BCE-E089-40D2-A738-7B91A4FFBF7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1" r:id="rId51" imgW="304920" imgH="228600"/>
        </mc:Choice>
        <mc:Fallback>
          <p:control name="HTMLText51" r:id="rId51" imgW="304920" imgH="228600">
            <p:pic>
              <p:nvPicPr>
                <p:cNvPr id="61" name="HTMLText51">
                  <a:extLst>
                    <a:ext uri="{FF2B5EF4-FFF2-40B4-BE49-F238E27FC236}">
                      <a16:creationId xmlns:a16="http://schemas.microsoft.com/office/drawing/2014/main" id="{0F09ED7B-9074-4C63-8A39-EB8AE47023A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2" r:id="rId52" imgW="304920" imgH="228600"/>
        </mc:Choice>
        <mc:Fallback>
          <p:control name="HTMLText52" r:id="rId52" imgW="304920" imgH="228600">
            <p:pic>
              <p:nvPicPr>
                <p:cNvPr id="62" name="HTMLText52">
                  <a:extLst>
                    <a:ext uri="{FF2B5EF4-FFF2-40B4-BE49-F238E27FC236}">
                      <a16:creationId xmlns:a16="http://schemas.microsoft.com/office/drawing/2014/main" id="{9207E868-58D4-4263-B317-E00EEEC127E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3" r:id="rId53" imgW="304920" imgH="228600"/>
        </mc:Choice>
        <mc:Fallback>
          <p:control name="HTMLText53" r:id="rId53" imgW="304920" imgH="228600">
            <p:pic>
              <p:nvPicPr>
                <p:cNvPr id="63" name="HTMLText53">
                  <a:extLst>
                    <a:ext uri="{FF2B5EF4-FFF2-40B4-BE49-F238E27FC236}">
                      <a16:creationId xmlns:a16="http://schemas.microsoft.com/office/drawing/2014/main" id="{9071F2EB-F0E2-4810-966A-BC76A0BE1CA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4" r:id="rId54" imgW="304920" imgH="228600"/>
        </mc:Choice>
        <mc:Fallback>
          <p:control name="HTMLText54" r:id="rId54" imgW="304920" imgH="228600">
            <p:pic>
              <p:nvPicPr>
                <p:cNvPr id="64" name="HTMLText54">
                  <a:extLst>
                    <a:ext uri="{FF2B5EF4-FFF2-40B4-BE49-F238E27FC236}">
                      <a16:creationId xmlns:a16="http://schemas.microsoft.com/office/drawing/2014/main" id="{4D94DEE6-F7F8-410F-BDCB-1BEF29715F6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5" r:id="rId55" imgW="304920" imgH="228600"/>
        </mc:Choice>
        <mc:Fallback>
          <p:control name="HTMLText55" r:id="rId55" imgW="304920" imgH="228600">
            <p:pic>
              <p:nvPicPr>
                <p:cNvPr id="65" name="HTMLText55">
                  <a:extLst>
                    <a:ext uri="{FF2B5EF4-FFF2-40B4-BE49-F238E27FC236}">
                      <a16:creationId xmlns:a16="http://schemas.microsoft.com/office/drawing/2014/main" id="{C7F00D17-0F67-4948-B301-BFE55EBC2F7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6" r:id="rId56" imgW="304920" imgH="228600"/>
        </mc:Choice>
        <mc:Fallback>
          <p:control name="HTMLText56" r:id="rId56" imgW="304920" imgH="228600">
            <p:pic>
              <p:nvPicPr>
                <p:cNvPr id="66" name="HTMLText56">
                  <a:extLst>
                    <a:ext uri="{FF2B5EF4-FFF2-40B4-BE49-F238E27FC236}">
                      <a16:creationId xmlns:a16="http://schemas.microsoft.com/office/drawing/2014/main" id="{4E518734-6685-47CF-8E40-C66A0D7A95E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7" r:id="rId57" imgW="304920" imgH="228600"/>
        </mc:Choice>
        <mc:Fallback>
          <p:control name="HTMLText57" r:id="rId57" imgW="304920" imgH="228600">
            <p:pic>
              <p:nvPicPr>
                <p:cNvPr id="67" name="HTMLText57">
                  <a:extLst>
                    <a:ext uri="{FF2B5EF4-FFF2-40B4-BE49-F238E27FC236}">
                      <a16:creationId xmlns:a16="http://schemas.microsoft.com/office/drawing/2014/main" id="{BAF26999-84F2-41F9-B0C6-74B26038D6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8" r:id="rId58" imgW="304920" imgH="228600"/>
        </mc:Choice>
        <mc:Fallback>
          <p:control name="HTMLText58" r:id="rId58" imgW="304920" imgH="228600">
            <p:pic>
              <p:nvPicPr>
                <p:cNvPr id="68" name="HTMLText58">
                  <a:extLst>
                    <a:ext uri="{FF2B5EF4-FFF2-40B4-BE49-F238E27FC236}">
                      <a16:creationId xmlns:a16="http://schemas.microsoft.com/office/drawing/2014/main" id="{6E972AED-17EA-4710-ABF9-DC8C1023EFD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9" r:id="rId59" imgW="304920" imgH="228600"/>
        </mc:Choice>
        <mc:Fallback>
          <p:control name="HTMLText59" r:id="rId59" imgW="304920" imgH="228600">
            <p:pic>
              <p:nvPicPr>
                <p:cNvPr id="69" name="HTMLText59">
                  <a:extLst>
                    <a:ext uri="{FF2B5EF4-FFF2-40B4-BE49-F238E27FC236}">
                      <a16:creationId xmlns:a16="http://schemas.microsoft.com/office/drawing/2014/main" id="{2FC8837C-D372-46E0-A43B-4E971434F56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0" r:id="rId60" imgW="304920" imgH="228600"/>
        </mc:Choice>
        <mc:Fallback>
          <p:control name="HTMLText60" r:id="rId60" imgW="304920" imgH="228600">
            <p:pic>
              <p:nvPicPr>
                <p:cNvPr id="70" name="HTMLText60">
                  <a:extLst>
                    <a:ext uri="{FF2B5EF4-FFF2-40B4-BE49-F238E27FC236}">
                      <a16:creationId xmlns:a16="http://schemas.microsoft.com/office/drawing/2014/main" id="{C65EB7D2-57FD-444A-8189-CEA164E3506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1" r:id="rId61" imgW="304920" imgH="228600"/>
        </mc:Choice>
        <mc:Fallback>
          <p:control name="HTMLText61" r:id="rId61" imgW="304920" imgH="228600">
            <p:pic>
              <p:nvPicPr>
                <p:cNvPr id="71" name="HTMLText61">
                  <a:extLst>
                    <a:ext uri="{FF2B5EF4-FFF2-40B4-BE49-F238E27FC236}">
                      <a16:creationId xmlns:a16="http://schemas.microsoft.com/office/drawing/2014/main" id="{CF073DD8-E950-438C-A9A4-2822E9166D3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2" r:id="rId62" imgW="304920" imgH="228600"/>
        </mc:Choice>
        <mc:Fallback>
          <p:control name="HTMLText62" r:id="rId62" imgW="304920" imgH="228600">
            <p:pic>
              <p:nvPicPr>
                <p:cNvPr id="72" name="HTMLText62">
                  <a:extLst>
                    <a:ext uri="{FF2B5EF4-FFF2-40B4-BE49-F238E27FC236}">
                      <a16:creationId xmlns:a16="http://schemas.microsoft.com/office/drawing/2014/main" id="{3A9840E6-FE01-41F5-88C2-6897B3BBAEF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3" r:id="rId63" imgW="304920" imgH="228600"/>
        </mc:Choice>
        <mc:Fallback>
          <p:control name="HTMLText63" r:id="rId63" imgW="304920" imgH="228600">
            <p:pic>
              <p:nvPicPr>
                <p:cNvPr id="73" name="HTMLText63">
                  <a:extLst>
                    <a:ext uri="{FF2B5EF4-FFF2-40B4-BE49-F238E27FC236}">
                      <a16:creationId xmlns:a16="http://schemas.microsoft.com/office/drawing/2014/main" id="{F99192AE-5378-4F32-A1D6-C6AAF01197D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4" r:id="rId64" imgW="304920" imgH="228600"/>
        </mc:Choice>
        <mc:Fallback>
          <p:control name="HTMLText64" r:id="rId64" imgW="304920" imgH="228600">
            <p:pic>
              <p:nvPicPr>
                <p:cNvPr id="74" name="HTMLText64">
                  <a:extLst>
                    <a:ext uri="{FF2B5EF4-FFF2-40B4-BE49-F238E27FC236}">
                      <a16:creationId xmlns:a16="http://schemas.microsoft.com/office/drawing/2014/main" id="{3745B375-BDF5-420F-A258-BC481A67038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5" r:id="rId65" imgW="304920" imgH="228600"/>
        </mc:Choice>
        <mc:Fallback>
          <p:control name="HTMLText65" r:id="rId65" imgW="304920" imgH="228600">
            <p:pic>
              <p:nvPicPr>
                <p:cNvPr id="75" name="HTMLText65">
                  <a:extLst>
                    <a:ext uri="{FF2B5EF4-FFF2-40B4-BE49-F238E27FC236}">
                      <a16:creationId xmlns:a16="http://schemas.microsoft.com/office/drawing/2014/main" id="{A64E21A2-029C-40AE-9A17-A15E56860BA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6" r:id="rId66" imgW="304920" imgH="228600"/>
        </mc:Choice>
        <mc:Fallback>
          <p:control name="HTMLText66" r:id="rId66" imgW="304920" imgH="228600">
            <p:pic>
              <p:nvPicPr>
                <p:cNvPr id="76" name="HTMLText66">
                  <a:extLst>
                    <a:ext uri="{FF2B5EF4-FFF2-40B4-BE49-F238E27FC236}">
                      <a16:creationId xmlns:a16="http://schemas.microsoft.com/office/drawing/2014/main" id="{CC41FE08-09FF-48EB-96CF-893657B0949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6929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AB680-8744-4553-A970-97810A66F3F2}"/>
              </a:ext>
            </a:extLst>
          </p:cNvPr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latin typeface="+mj-lt"/>
                <a:ea typeface="+mj-ea"/>
                <a:cs typeface="+mj-cs"/>
              </a:rPr>
              <a:t>Trend Trigger “Mash-Ups” 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76BEF-F4FE-4B95-A1E2-5259190EA5B0}"/>
              </a:ext>
            </a:extLst>
          </p:cNvPr>
          <p:cNvSpPr/>
          <p:nvPr/>
        </p:nvSpPr>
        <p:spPr>
          <a:xfrm>
            <a:off x="2286000" y="17526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lvl="0">
              <a:spcBef>
                <a:spcPct val="20000"/>
              </a:spcBef>
              <a:defRPr/>
            </a:pPr>
            <a:endParaRPr lang="en-US" sz="2800" u="sng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4200" dirty="0">
                <a:solidFill>
                  <a:srgbClr val="FF0000"/>
                </a:solidFill>
              </a:rPr>
              <a:t>Virtual… Everything!</a:t>
            </a:r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42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4200" dirty="0">
                <a:solidFill>
                  <a:srgbClr val="FF0000"/>
                </a:solidFill>
              </a:rPr>
              <a:t>Home Activities/Entertainment </a:t>
            </a:r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4200" dirty="0"/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4200" dirty="0"/>
              <a:t>Racial Injustice </a:t>
            </a:r>
          </a:p>
          <a:p>
            <a:pPr>
              <a:spcBef>
                <a:spcPct val="20000"/>
              </a:spcBef>
              <a:defRPr/>
            </a:pPr>
            <a:endParaRPr lang="en-US" sz="42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4200" dirty="0">
                <a:solidFill>
                  <a:srgbClr val="FF0000"/>
                </a:solidFill>
              </a:rPr>
              <a:t>Home Delivery</a:t>
            </a:r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42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4200" dirty="0">
                <a:solidFill>
                  <a:srgbClr val="FF0000"/>
                </a:solidFill>
              </a:rPr>
              <a:t>Community Give Back/ Fundraising</a:t>
            </a:r>
          </a:p>
          <a:p>
            <a:pPr lvl="0">
              <a:spcBef>
                <a:spcPct val="20000"/>
              </a:spcBef>
              <a:defRPr/>
            </a:pPr>
            <a:endParaRPr lang="en-US" sz="42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4200" dirty="0"/>
              <a:t>New Distribution Channels</a:t>
            </a:r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42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4200" dirty="0"/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sz="4200" dirty="0"/>
          </a:p>
          <a:p>
            <a:pPr lvl="0">
              <a:spcBef>
                <a:spcPct val="20000"/>
              </a:spcBef>
              <a:defRPr/>
            </a:pPr>
            <a:endParaRPr lang="en-US" sz="4200" dirty="0"/>
          </a:p>
          <a:p>
            <a:pPr lvl="0">
              <a:spcBef>
                <a:spcPct val="20000"/>
              </a:spcBef>
              <a:defRPr/>
            </a:pPr>
            <a:endParaRPr lang="en-US" sz="4200" dirty="0"/>
          </a:p>
          <a:p>
            <a:pPr lvl="0">
              <a:spcBef>
                <a:spcPct val="20000"/>
              </a:spcBef>
              <a:buFont typeface="Arial" pitchFamily="34" charset="0"/>
              <a:defRPr/>
            </a:pPr>
            <a:endParaRPr lang="en-US" sz="2800" b="1" u="sng" dirty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10060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>
            <a:extLst>
              <a:ext uri="{FF2B5EF4-FFF2-40B4-BE49-F238E27FC236}">
                <a16:creationId xmlns:a16="http://schemas.microsoft.com/office/drawing/2014/main" id="{F084E603-9AAA-49EC-A1FA-55B8C030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7846675"/>
            <a:ext cx="543877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at sitting on top of a sign&#10;&#10;Description automatically generated">
            <a:extLst>
              <a:ext uri="{FF2B5EF4-FFF2-40B4-BE49-F238E27FC236}">
                <a16:creationId xmlns:a16="http://schemas.microsoft.com/office/drawing/2014/main" id="{53EAD360-982D-483E-B7CD-DE74023BCE04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8" y="107450"/>
            <a:ext cx="2971800" cy="3429000"/>
          </a:xfrm>
          <a:prstGeom prst="rect">
            <a:avLst/>
          </a:prstGeom>
        </p:spPr>
      </p:pic>
      <p:pic>
        <p:nvPicPr>
          <p:cNvPr id="6345" name="Picture 201">
            <a:extLst>
              <a:ext uri="{FF2B5EF4-FFF2-40B4-BE49-F238E27FC236}">
                <a16:creationId xmlns:a16="http://schemas.microsoft.com/office/drawing/2014/main" id="{3AE8DA6A-19F2-4D1B-BA5C-97B0DF0C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08" y="3276600"/>
            <a:ext cx="2971800" cy="34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DD141BD-8B42-4D19-8B49-3960C9C98BCC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18" y="685864"/>
            <a:ext cx="3573007" cy="48766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9DAC97-40D9-407D-B990-7BA5F964B4DD}"/>
              </a:ext>
            </a:extLst>
          </p:cNvPr>
          <p:cNvSpPr/>
          <p:nvPr/>
        </p:nvSpPr>
        <p:spPr>
          <a:xfrm>
            <a:off x="5791200" y="685864"/>
            <a:ext cx="437913" cy="4876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F139465-9156-4DC8-947B-3F8841974515}"/>
              </a:ext>
            </a:extLst>
          </p:cNvPr>
          <p:cNvSpPr/>
          <p:nvPr/>
        </p:nvSpPr>
        <p:spPr>
          <a:xfrm>
            <a:off x="2679628" y="698707"/>
            <a:ext cx="437913" cy="4876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HTMLHidden1" r:id="rId1" imgW="914400" imgH="228600"/>
        </mc:Choice>
        <mc:Fallback>
          <p:control name="HTMLHidden1" r:id="rId1" imgW="914400" imgH="228600">
            <p:pic>
              <p:nvPicPr>
                <p:cNvPr id="3" name="HTMLHidden1">
                  <a:extLst>
                    <a:ext uri="{FF2B5EF4-FFF2-40B4-BE49-F238E27FC236}">
                      <a16:creationId xmlns:a16="http://schemas.microsoft.com/office/drawing/2014/main" id="{C2D94738-E6C1-4268-A96B-6EAA27828C5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2" r:id="rId2" imgW="914400" imgH="228600"/>
        </mc:Choice>
        <mc:Fallback>
          <p:control name="HTMLHidden2" r:id="rId2" imgW="914400" imgH="228600">
            <p:pic>
              <p:nvPicPr>
                <p:cNvPr id="4" name="HTMLHidden2">
                  <a:extLst>
                    <a:ext uri="{FF2B5EF4-FFF2-40B4-BE49-F238E27FC236}">
                      <a16:creationId xmlns:a16="http://schemas.microsoft.com/office/drawing/2014/main" id="{9428C730-64B6-4802-9A2F-4C30880FB50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3" r:id="rId3" imgW="914400" imgH="228600"/>
        </mc:Choice>
        <mc:Fallback>
          <p:control name="HTMLHidden3" r:id="rId3" imgW="914400" imgH="228600">
            <p:pic>
              <p:nvPicPr>
                <p:cNvPr id="5" name="HTMLHidden3">
                  <a:extLst>
                    <a:ext uri="{FF2B5EF4-FFF2-40B4-BE49-F238E27FC236}">
                      <a16:creationId xmlns:a16="http://schemas.microsoft.com/office/drawing/2014/main" id="{66D17E0D-1E6A-4BB7-8916-E64D91E0419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4" r:id="rId4" imgW="914400" imgH="228600"/>
        </mc:Choice>
        <mc:Fallback>
          <p:control name="HTMLHidden4" r:id="rId4" imgW="914400" imgH="228600">
            <p:pic>
              <p:nvPicPr>
                <p:cNvPr id="7" name="HTMLHidden4">
                  <a:extLst>
                    <a:ext uri="{FF2B5EF4-FFF2-40B4-BE49-F238E27FC236}">
                      <a16:creationId xmlns:a16="http://schemas.microsoft.com/office/drawing/2014/main" id="{AABF3489-3FC3-4FB1-9E8D-E28092D2DEC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" r:id="rId5" imgW="914400" imgH="228600"/>
        </mc:Choice>
        <mc:Fallback>
          <p:control name="HTMLText1" r:id="rId5" imgW="914400" imgH="228600">
            <p:pic>
              <p:nvPicPr>
                <p:cNvPr id="8" name="HTMLText1">
                  <a:extLst>
                    <a:ext uri="{FF2B5EF4-FFF2-40B4-BE49-F238E27FC236}">
                      <a16:creationId xmlns:a16="http://schemas.microsoft.com/office/drawing/2014/main" id="{0F9B75E2-9AA5-4BC8-887A-FD55FD21066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" r:id="rId6" imgW="304920" imgH="228600"/>
        </mc:Choice>
        <mc:Fallback>
          <p:control name="HTMLText6" r:id="rId6" imgW="304920" imgH="228600">
            <p:pic>
              <p:nvPicPr>
                <p:cNvPr id="16" name="HTMLText6">
                  <a:extLst>
                    <a:ext uri="{FF2B5EF4-FFF2-40B4-BE49-F238E27FC236}">
                      <a16:creationId xmlns:a16="http://schemas.microsoft.com/office/drawing/2014/main" id="{3FAA14CA-FC49-4A5A-9644-FE2288D66A8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7" r:id="rId7" imgW="304920" imgH="228600"/>
        </mc:Choice>
        <mc:Fallback>
          <p:control name="HTMLText7" r:id="rId7" imgW="304920" imgH="228600">
            <p:pic>
              <p:nvPicPr>
                <p:cNvPr id="17" name="HTMLText7">
                  <a:extLst>
                    <a:ext uri="{FF2B5EF4-FFF2-40B4-BE49-F238E27FC236}">
                      <a16:creationId xmlns:a16="http://schemas.microsoft.com/office/drawing/2014/main" id="{6D47DEA0-DF11-4CC7-B47A-9750D379AF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8" r:id="rId8" imgW="304920" imgH="228600"/>
        </mc:Choice>
        <mc:Fallback>
          <p:control name="HTMLText8" r:id="rId8" imgW="304920" imgH="228600">
            <p:pic>
              <p:nvPicPr>
                <p:cNvPr id="18" name="HTMLText8">
                  <a:extLst>
                    <a:ext uri="{FF2B5EF4-FFF2-40B4-BE49-F238E27FC236}">
                      <a16:creationId xmlns:a16="http://schemas.microsoft.com/office/drawing/2014/main" id="{72A2BA2D-3180-4450-B86A-06F54F55573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9" r:id="rId9" imgW="304920" imgH="228600"/>
        </mc:Choice>
        <mc:Fallback>
          <p:control name="HTMLText9" r:id="rId9" imgW="304920" imgH="228600">
            <p:pic>
              <p:nvPicPr>
                <p:cNvPr id="19" name="HTMLText9">
                  <a:extLst>
                    <a:ext uri="{FF2B5EF4-FFF2-40B4-BE49-F238E27FC236}">
                      <a16:creationId xmlns:a16="http://schemas.microsoft.com/office/drawing/2014/main" id="{7C701F51-D5FC-4825-A793-3F59FB034EC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0" r:id="rId10" imgW="304920" imgH="228600"/>
        </mc:Choice>
        <mc:Fallback>
          <p:control name="HTMLText10" r:id="rId10" imgW="304920" imgH="228600">
            <p:pic>
              <p:nvPicPr>
                <p:cNvPr id="20" name="HTMLText10">
                  <a:extLst>
                    <a:ext uri="{FF2B5EF4-FFF2-40B4-BE49-F238E27FC236}">
                      <a16:creationId xmlns:a16="http://schemas.microsoft.com/office/drawing/2014/main" id="{88CBEA66-230A-4E35-81C3-B92E54DC102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1" r:id="rId11" imgW="304920" imgH="228600"/>
        </mc:Choice>
        <mc:Fallback>
          <p:control name="HTMLText11" r:id="rId11" imgW="304920" imgH="228600">
            <p:pic>
              <p:nvPicPr>
                <p:cNvPr id="21" name="HTMLText11">
                  <a:extLst>
                    <a:ext uri="{FF2B5EF4-FFF2-40B4-BE49-F238E27FC236}">
                      <a16:creationId xmlns:a16="http://schemas.microsoft.com/office/drawing/2014/main" id="{9B415606-AD50-43A0-B3A4-9F118B5B620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2" r:id="rId12" imgW="304920" imgH="228600"/>
        </mc:Choice>
        <mc:Fallback>
          <p:control name="HTMLText12" r:id="rId12" imgW="304920" imgH="228600">
            <p:pic>
              <p:nvPicPr>
                <p:cNvPr id="22" name="HTMLText12">
                  <a:extLst>
                    <a:ext uri="{FF2B5EF4-FFF2-40B4-BE49-F238E27FC236}">
                      <a16:creationId xmlns:a16="http://schemas.microsoft.com/office/drawing/2014/main" id="{260CBC34-94F8-4799-A3AE-594374DF1E6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3" r:id="rId13" imgW="304920" imgH="228600"/>
        </mc:Choice>
        <mc:Fallback>
          <p:control name="HTMLText13" r:id="rId13" imgW="304920" imgH="228600">
            <p:pic>
              <p:nvPicPr>
                <p:cNvPr id="23" name="HTMLText13">
                  <a:extLst>
                    <a:ext uri="{FF2B5EF4-FFF2-40B4-BE49-F238E27FC236}">
                      <a16:creationId xmlns:a16="http://schemas.microsoft.com/office/drawing/2014/main" id="{E4005489-ED87-4FF3-89A5-9FEBB4BADBC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4" r:id="rId14" imgW="304920" imgH="228600"/>
        </mc:Choice>
        <mc:Fallback>
          <p:control name="HTMLText14" r:id="rId14" imgW="304920" imgH="228600">
            <p:pic>
              <p:nvPicPr>
                <p:cNvPr id="24" name="HTMLText14">
                  <a:extLst>
                    <a:ext uri="{FF2B5EF4-FFF2-40B4-BE49-F238E27FC236}">
                      <a16:creationId xmlns:a16="http://schemas.microsoft.com/office/drawing/2014/main" id="{5592C619-E366-40C4-8BFA-4038D577A46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5" r:id="rId15" imgW="304920" imgH="228600"/>
        </mc:Choice>
        <mc:Fallback>
          <p:control name="HTMLText15" r:id="rId15" imgW="304920" imgH="228600">
            <p:pic>
              <p:nvPicPr>
                <p:cNvPr id="25" name="HTMLText15">
                  <a:extLst>
                    <a:ext uri="{FF2B5EF4-FFF2-40B4-BE49-F238E27FC236}">
                      <a16:creationId xmlns:a16="http://schemas.microsoft.com/office/drawing/2014/main" id="{7CE00959-A612-4499-8987-FB9B2ADEE4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6" r:id="rId16" imgW="304920" imgH="228600"/>
        </mc:Choice>
        <mc:Fallback>
          <p:control name="HTMLText16" r:id="rId16" imgW="304920" imgH="228600">
            <p:pic>
              <p:nvPicPr>
                <p:cNvPr id="26" name="HTMLText16">
                  <a:extLst>
                    <a:ext uri="{FF2B5EF4-FFF2-40B4-BE49-F238E27FC236}">
                      <a16:creationId xmlns:a16="http://schemas.microsoft.com/office/drawing/2014/main" id="{E6FDFADA-BCB3-4C1A-8EAA-2E0D6380E35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7" r:id="rId17" imgW="304920" imgH="228600"/>
        </mc:Choice>
        <mc:Fallback>
          <p:control name="HTMLText17" r:id="rId17" imgW="304920" imgH="228600">
            <p:pic>
              <p:nvPicPr>
                <p:cNvPr id="27" name="HTMLText17">
                  <a:extLst>
                    <a:ext uri="{FF2B5EF4-FFF2-40B4-BE49-F238E27FC236}">
                      <a16:creationId xmlns:a16="http://schemas.microsoft.com/office/drawing/2014/main" id="{0E5D376D-8710-4E39-89D6-F0919151B87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8" r:id="rId18" imgW="304920" imgH="228600"/>
        </mc:Choice>
        <mc:Fallback>
          <p:control name="HTMLText18" r:id="rId18" imgW="304920" imgH="228600">
            <p:pic>
              <p:nvPicPr>
                <p:cNvPr id="28" name="HTMLText18">
                  <a:extLst>
                    <a:ext uri="{FF2B5EF4-FFF2-40B4-BE49-F238E27FC236}">
                      <a16:creationId xmlns:a16="http://schemas.microsoft.com/office/drawing/2014/main" id="{954BC06C-1D95-48EE-994C-F4ACBED619D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9" r:id="rId19" imgW="304920" imgH="228600"/>
        </mc:Choice>
        <mc:Fallback>
          <p:control name="HTMLText19" r:id="rId19" imgW="304920" imgH="228600">
            <p:pic>
              <p:nvPicPr>
                <p:cNvPr id="29" name="HTMLText19">
                  <a:extLst>
                    <a:ext uri="{FF2B5EF4-FFF2-40B4-BE49-F238E27FC236}">
                      <a16:creationId xmlns:a16="http://schemas.microsoft.com/office/drawing/2014/main" id="{EFDAA958-4AF1-4BE3-A95D-60C2E6B2F2A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0" r:id="rId20" imgW="304920" imgH="228600"/>
        </mc:Choice>
        <mc:Fallback>
          <p:control name="HTMLText20" r:id="rId20" imgW="304920" imgH="228600">
            <p:pic>
              <p:nvPicPr>
                <p:cNvPr id="30" name="HTMLText20">
                  <a:extLst>
                    <a:ext uri="{FF2B5EF4-FFF2-40B4-BE49-F238E27FC236}">
                      <a16:creationId xmlns:a16="http://schemas.microsoft.com/office/drawing/2014/main" id="{C6979593-F9C1-4493-A029-FBB5C2D6DD4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1" r:id="rId21" imgW="304920" imgH="228600"/>
        </mc:Choice>
        <mc:Fallback>
          <p:control name="HTMLText21" r:id="rId21" imgW="304920" imgH="228600">
            <p:pic>
              <p:nvPicPr>
                <p:cNvPr id="31" name="HTMLText21">
                  <a:extLst>
                    <a:ext uri="{FF2B5EF4-FFF2-40B4-BE49-F238E27FC236}">
                      <a16:creationId xmlns:a16="http://schemas.microsoft.com/office/drawing/2014/main" id="{F50DB06E-444B-471E-81D0-BFE2CE04611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2" r:id="rId22" imgW="304920" imgH="228600"/>
        </mc:Choice>
        <mc:Fallback>
          <p:control name="HTMLText22" r:id="rId22" imgW="304920" imgH="228600">
            <p:pic>
              <p:nvPicPr>
                <p:cNvPr id="32" name="HTMLText22">
                  <a:extLst>
                    <a:ext uri="{FF2B5EF4-FFF2-40B4-BE49-F238E27FC236}">
                      <a16:creationId xmlns:a16="http://schemas.microsoft.com/office/drawing/2014/main" id="{A733900B-3FEA-439A-8CD7-15963D4507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3" r:id="rId23" imgW="304920" imgH="228600"/>
        </mc:Choice>
        <mc:Fallback>
          <p:control name="HTMLText23" r:id="rId23" imgW="304920" imgH="228600">
            <p:pic>
              <p:nvPicPr>
                <p:cNvPr id="33" name="HTMLText23">
                  <a:extLst>
                    <a:ext uri="{FF2B5EF4-FFF2-40B4-BE49-F238E27FC236}">
                      <a16:creationId xmlns:a16="http://schemas.microsoft.com/office/drawing/2014/main" id="{BC5825B5-3BBF-4D20-A102-0C4024E141D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4" r:id="rId24" imgW="304920" imgH="228600"/>
        </mc:Choice>
        <mc:Fallback>
          <p:control name="HTMLText24" r:id="rId24" imgW="304920" imgH="228600">
            <p:pic>
              <p:nvPicPr>
                <p:cNvPr id="34" name="HTMLText24">
                  <a:extLst>
                    <a:ext uri="{FF2B5EF4-FFF2-40B4-BE49-F238E27FC236}">
                      <a16:creationId xmlns:a16="http://schemas.microsoft.com/office/drawing/2014/main" id="{8F42E0FD-4E85-44FD-95E1-24BC1966D10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5" r:id="rId25" imgW="304920" imgH="228600"/>
        </mc:Choice>
        <mc:Fallback>
          <p:control name="HTMLText25" r:id="rId25" imgW="304920" imgH="228600">
            <p:pic>
              <p:nvPicPr>
                <p:cNvPr id="35" name="HTMLText25">
                  <a:extLst>
                    <a:ext uri="{FF2B5EF4-FFF2-40B4-BE49-F238E27FC236}">
                      <a16:creationId xmlns:a16="http://schemas.microsoft.com/office/drawing/2014/main" id="{57608CFB-9670-4EB3-8B1C-4E886C0820C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6" r:id="rId26" imgW="304920" imgH="228600"/>
        </mc:Choice>
        <mc:Fallback>
          <p:control name="HTMLText26" r:id="rId26" imgW="304920" imgH="228600">
            <p:pic>
              <p:nvPicPr>
                <p:cNvPr id="36" name="HTMLText26">
                  <a:extLst>
                    <a:ext uri="{FF2B5EF4-FFF2-40B4-BE49-F238E27FC236}">
                      <a16:creationId xmlns:a16="http://schemas.microsoft.com/office/drawing/2014/main" id="{89425473-D5EB-4E8D-A69B-C777E26AF18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7" r:id="rId27" imgW="304920" imgH="228600"/>
        </mc:Choice>
        <mc:Fallback>
          <p:control name="HTMLText27" r:id="rId27" imgW="304920" imgH="228600">
            <p:pic>
              <p:nvPicPr>
                <p:cNvPr id="37" name="HTMLText27">
                  <a:extLst>
                    <a:ext uri="{FF2B5EF4-FFF2-40B4-BE49-F238E27FC236}">
                      <a16:creationId xmlns:a16="http://schemas.microsoft.com/office/drawing/2014/main" id="{0FA75F2C-B715-4061-9990-B1F99391007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8" r:id="rId28" imgW="304920" imgH="228600"/>
        </mc:Choice>
        <mc:Fallback>
          <p:control name="HTMLText28" r:id="rId28" imgW="304920" imgH="228600">
            <p:pic>
              <p:nvPicPr>
                <p:cNvPr id="38" name="HTMLText28">
                  <a:extLst>
                    <a:ext uri="{FF2B5EF4-FFF2-40B4-BE49-F238E27FC236}">
                      <a16:creationId xmlns:a16="http://schemas.microsoft.com/office/drawing/2014/main" id="{6E4B00FE-4FEB-4142-9BEF-847682FE2C7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9" r:id="rId29" imgW="304920" imgH="228600"/>
        </mc:Choice>
        <mc:Fallback>
          <p:control name="HTMLText29" r:id="rId29" imgW="304920" imgH="228600">
            <p:pic>
              <p:nvPicPr>
                <p:cNvPr id="39" name="HTMLText29">
                  <a:extLst>
                    <a:ext uri="{FF2B5EF4-FFF2-40B4-BE49-F238E27FC236}">
                      <a16:creationId xmlns:a16="http://schemas.microsoft.com/office/drawing/2014/main" id="{AAA5FE34-9028-4DB6-BAE2-6CB1332E6AE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0" r:id="rId30" imgW="304920" imgH="228600"/>
        </mc:Choice>
        <mc:Fallback>
          <p:control name="HTMLText30" r:id="rId30" imgW="304920" imgH="228600">
            <p:pic>
              <p:nvPicPr>
                <p:cNvPr id="40" name="HTMLText30">
                  <a:extLst>
                    <a:ext uri="{FF2B5EF4-FFF2-40B4-BE49-F238E27FC236}">
                      <a16:creationId xmlns:a16="http://schemas.microsoft.com/office/drawing/2014/main" id="{7D6B95B3-43BB-467A-BFD0-4922FC98549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1" r:id="rId31" imgW="304920" imgH="228600"/>
        </mc:Choice>
        <mc:Fallback>
          <p:control name="HTMLText31" r:id="rId31" imgW="304920" imgH="228600">
            <p:pic>
              <p:nvPicPr>
                <p:cNvPr id="41" name="HTMLText31">
                  <a:extLst>
                    <a:ext uri="{FF2B5EF4-FFF2-40B4-BE49-F238E27FC236}">
                      <a16:creationId xmlns:a16="http://schemas.microsoft.com/office/drawing/2014/main" id="{DD03BF34-C8F7-4051-869F-AADEF46B5F3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2" r:id="rId32" imgW="304920" imgH="228600"/>
        </mc:Choice>
        <mc:Fallback>
          <p:control name="HTMLText32" r:id="rId32" imgW="304920" imgH="228600">
            <p:pic>
              <p:nvPicPr>
                <p:cNvPr id="42" name="HTMLText32">
                  <a:extLst>
                    <a:ext uri="{FF2B5EF4-FFF2-40B4-BE49-F238E27FC236}">
                      <a16:creationId xmlns:a16="http://schemas.microsoft.com/office/drawing/2014/main" id="{618FDCE0-1C5A-4ADF-AF24-15DE8667265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3" r:id="rId33" imgW="304920" imgH="228600"/>
        </mc:Choice>
        <mc:Fallback>
          <p:control name="HTMLText33" r:id="rId33" imgW="304920" imgH="228600">
            <p:pic>
              <p:nvPicPr>
                <p:cNvPr id="43" name="HTMLText33">
                  <a:extLst>
                    <a:ext uri="{FF2B5EF4-FFF2-40B4-BE49-F238E27FC236}">
                      <a16:creationId xmlns:a16="http://schemas.microsoft.com/office/drawing/2014/main" id="{3C058F41-C5EE-496C-92D8-FEE40F0E103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4" r:id="rId34" imgW="304920" imgH="228600"/>
        </mc:Choice>
        <mc:Fallback>
          <p:control name="HTMLText34" r:id="rId34" imgW="304920" imgH="228600">
            <p:pic>
              <p:nvPicPr>
                <p:cNvPr id="44" name="HTMLText34">
                  <a:extLst>
                    <a:ext uri="{FF2B5EF4-FFF2-40B4-BE49-F238E27FC236}">
                      <a16:creationId xmlns:a16="http://schemas.microsoft.com/office/drawing/2014/main" id="{2C048000-EB19-4073-A6D5-0EC5DF87FDD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5" r:id="rId35" imgW="304920" imgH="228600"/>
        </mc:Choice>
        <mc:Fallback>
          <p:control name="HTMLText35" r:id="rId35" imgW="304920" imgH="228600">
            <p:pic>
              <p:nvPicPr>
                <p:cNvPr id="45" name="HTMLText35">
                  <a:extLst>
                    <a:ext uri="{FF2B5EF4-FFF2-40B4-BE49-F238E27FC236}">
                      <a16:creationId xmlns:a16="http://schemas.microsoft.com/office/drawing/2014/main" id="{1072EBD9-536F-4F34-AC55-199DE54ADBD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6" r:id="rId36" imgW="304920" imgH="228600"/>
        </mc:Choice>
        <mc:Fallback>
          <p:control name="HTMLText36" r:id="rId36" imgW="304920" imgH="228600">
            <p:pic>
              <p:nvPicPr>
                <p:cNvPr id="46" name="HTMLText36">
                  <a:extLst>
                    <a:ext uri="{FF2B5EF4-FFF2-40B4-BE49-F238E27FC236}">
                      <a16:creationId xmlns:a16="http://schemas.microsoft.com/office/drawing/2014/main" id="{B4EBE645-FD16-4551-9A53-F939BEB1711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7" r:id="rId37" imgW="304920" imgH="228600"/>
        </mc:Choice>
        <mc:Fallback>
          <p:control name="HTMLText37" r:id="rId37" imgW="304920" imgH="228600">
            <p:pic>
              <p:nvPicPr>
                <p:cNvPr id="47" name="HTMLText37">
                  <a:extLst>
                    <a:ext uri="{FF2B5EF4-FFF2-40B4-BE49-F238E27FC236}">
                      <a16:creationId xmlns:a16="http://schemas.microsoft.com/office/drawing/2014/main" id="{C515956E-3587-4849-9FCF-1BD562C7DB6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8" r:id="rId38" imgW="304920" imgH="228600"/>
        </mc:Choice>
        <mc:Fallback>
          <p:control name="HTMLText38" r:id="rId38" imgW="304920" imgH="228600">
            <p:pic>
              <p:nvPicPr>
                <p:cNvPr id="48" name="HTMLText38">
                  <a:extLst>
                    <a:ext uri="{FF2B5EF4-FFF2-40B4-BE49-F238E27FC236}">
                      <a16:creationId xmlns:a16="http://schemas.microsoft.com/office/drawing/2014/main" id="{EC057E45-6F8D-48F3-B681-F2F163FCE38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9" r:id="rId39" imgW="304920" imgH="228600"/>
        </mc:Choice>
        <mc:Fallback>
          <p:control name="HTMLText39" r:id="rId39" imgW="304920" imgH="228600">
            <p:pic>
              <p:nvPicPr>
                <p:cNvPr id="49" name="HTMLText39">
                  <a:extLst>
                    <a:ext uri="{FF2B5EF4-FFF2-40B4-BE49-F238E27FC236}">
                      <a16:creationId xmlns:a16="http://schemas.microsoft.com/office/drawing/2014/main" id="{A8861112-3D77-44BA-90A7-B29B1E01E7A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0" r:id="rId40" imgW="304920" imgH="228600"/>
        </mc:Choice>
        <mc:Fallback>
          <p:control name="HTMLText40" r:id="rId40" imgW="304920" imgH="228600">
            <p:pic>
              <p:nvPicPr>
                <p:cNvPr id="50" name="HTMLText40">
                  <a:extLst>
                    <a:ext uri="{FF2B5EF4-FFF2-40B4-BE49-F238E27FC236}">
                      <a16:creationId xmlns:a16="http://schemas.microsoft.com/office/drawing/2014/main" id="{96AEF32E-F5E4-4F1C-8EDC-B03A0DFE128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1" r:id="rId41" imgW="304920" imgH="228600"/>
        </mc:Choice>
        <mc:Fallback>
          <p:control name="HTMLText41" r:id="rId41" imgW="304920" imgH="228600">
            <p:pic>
              <p:nvPicPr>
                <p:cNvPr id="51" name="HTMLText41">
                  <a:extLst>
                    <a:ext uri="{FF2B5EF4-FFF2-40B4-BE49-F238E27FC236}">
                      <a16:creationId xmlns:a16="http://schemas.microsoft.com/office/drawing/2014/main" id="{CDE25166-254F-4593-BFAC-77578712DAD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2" r:id="rId42" imgW="304920" imgH="228600"/>
        </mc:Choice>
        <mc:Fallback>
          <p:control name="HTMLText42" r:id="rId42" imgW="304920" imgH="228600">
            <p:pic>
              <p:nvPicPr>
                <p:cNvPr id="52" name="HTMLText42">
                  <a:extLst>
                    <a:ext uri="{FF2B5EF4-FFF2-40B4-BE49-F238E27FC236}">
                      <a16:creationId xmlns:a16="http://schemas.microsoft.com/office/drawing/2014/main" id="{39211938-6A84-4FEC-974E-2DBC49AC8C5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3" r:id="rId43" imgW="304920" imgH="228600"/>
        </mc:Choice>
        <mc:Fallback>
          <p:control name="HTMLText43" r:id="rId43" imgW="304920" imgH="228600">
            <p:pic>
              <p:nvPicPr>
                <p:cNvPr id="53" name="HTMLText43">
                  <a:extLst>
                    <a:ext uri="{FF2B5EF4-FFF2-40B4-BE49-F238E27FC236}">
                      <a16:creationId xmlns:a16="http://schemas.microsoft.com/office/drawing/2014/main" id="{3BA0B529-0CB9-4BB2-A31F-EC600C333A6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4" r:id="rId44" imgW="304920" imgH="228600"/>
        </mc:Choice>
        <mc:Fallback>
          <p:control name="HTMLText44" r:id="rId44" imgW="304920" imgH="228600">
            <p:pic>
              <p:nvPicPr>
                <p:cNvPr id="54" name="HTMLText44">
                  <a:extLst>
                    <a:ext uri="{FF2B5EF4-FFF2-40B4-BE49-F238E27FC236}">
                      <a16:creationId xmlns:a16="http://schemas.microsoft.com/office/drawing/2014/main" id="{31ECF252-1BAA-4D36-98AB-87C4E2DD5F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5" r:id="rId45" imgW="304920" imgH="228600"/>
        </mc:Choice>
        <mc:Fallback>
          <p:control name="HTMLText45" r:id="rId45" imgW="304920" imgH="228600">
            <p:pic>
              <p:nvPicPr>
                <p:cNvPr id="55" name="HTMLText45">
                  <a:extLst>
                    <a:ext uri="{FF2B5EF4-FFF2-40B4-BE49-F238E27FC236}">
                      <a16:creationId xmlns:a16="http://schemas.microsoft.com/office/drawing/2014/main" id="{8DCBD43D-06FB-432F-8B4D-EAD0245100E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6" r:id="rId46" imgW="304920" imgH="228600"/>
        </mc:Choice>
        <mc:Fallback>
          <p:control name="HTMLText46" r:id="rId46" imgW="304920" imgH="228600">
            <p:pic>
              <p:nvPicPr>
                <p:cNvPr id="56" name="HTMLText46">
                  <a:extLst>
                    <a:ext uri="{FF2B5EF4-FFF2-40B4-BE49-F238E27FC236}">
                      <a16:creationId xmlns:a16="http://schemas.microsoft.com/office/drawing/2014/main" id="{3DED2C9C-85DA-49D6-A76A-C1FE6DD6643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7" r:id="rId47" imgW="304920" imgH="228600"/>
        </mc:Choice>
        <mc:Fallback>
          <p:control name="HTMLText47" r:id="rId47" imgW="304920" imgH="228600">
            <p:pic>
              <p:nvPicPr>
                <p:cNvPr id="57" name="HTMLText47">
                  <a:extLst>
                    <a:ext uri="{FF2B5EF4-FFF2-40B4-BE49-F238E27FC236}">
                      <a16:creationId xmlns:a16="http://schemas.microsoft.com/office/drawing/2014/main" id="{DB1E383A-9503-41BE-BB66-FBD1A083A4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8" r:id="rId48" imgW="304920" imgH="228600"/>
        </mc:Choice>
        <mc:Fallback>
          <p:control name="HTMLText48" r:id="rId48" imgW="304920" imgH="228600">
            <p:pic>
              <p:nvPicPr>
                <p:cNvPr id="58" name="HTMLText48">
                  <a:extLst>
                    <a:ext uri="{FF2B5EF4-FFF2-40B4-BE49-F238E27FC236}">
                      <a16:creationId xmlns:a16="http://schemas.microsoft.com/office/drawing/2014/main" id="{CC26AC41-B06C-40D8-A2CF-5AE004CB082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9" r:id="rId49" imgW="304920" imgH="228600"/>
        </mc:Choice>
        <mc:Fallback>
          <p:control name="HTMLText49" r:id="rId49" imgW="304920" imgH="228600">
            <p:pic>
              <p:nvPicPr>
                <p:cNvPr id="59" name="HTMLText49">
                  <a:extLst>
                    <a:ext uri="{FF2B5EF4-FFF2-40B4-BE49-F238E27FC236}">
                      <a16:creationId xmlns:a16="http://schemas.microsoft.com/office/drawing/2014/main" id="{43FE2090-2268-44E9-9B51-478D23A8188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0" r:id="rId50" imgW="304920" imgH="228600"/>
        </mc:Choice>
        <mc:Fallback>
          <p:control name="HTMLText50" r:id="rId50" imgW="304920" imgH="228600">
            <p:pic>
              <p:nvPicPr>
                <p:cNvPr id="60" name="HTMLText50">
                  <a:extLst>
                    <a:ext uri="{FF2B5EF4-FFF2-40B4-BE49-F238E27FC236}">
                      <a16:creationId xmlns:a16="http://schemas.microsoft.com/office/drawing/2014/main" id="{72538BCE-E089-40D2-A738-7B91A4FFBF7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1" r:id="rId51" imgW="304920" imgH="228600"/>
        </mc:Choice>
        <mc:Fallback>
          <p:control name="HTMLText51" r:id="rId51" imgW="304920" imgH="228600">
            <p:pic>
              <p:nvPicPr>
                <p:cNvPr id="61" name="HTMLText51">
                  <a:extLst>
                    <a:ext uri="{FF2B5EF4-FFF2-40B4-BE49-F238E27FC236}">
                      <a16:creationId xmlns:a16="http://schemas.microsoft.com/office/drawing/2014/main" id="{0F09ED7B-9074-4C63-8A39-EB8AE47023A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2" r:id="rId52" imgW="304920" imgH="228600"/>
        </mc:Choice>
        <mc:Fallback>
          <p:control name="HTMLText52" r:id="rId52" imgW="304920" imgH="228600">
            <p:pic>
              <p:nvPicPr>
                <p:cNvPr id="62" name="HTMLText52">
                  <a:extLst>
                    <a:ext uri="{FF2B5EF4-FFF2-40B4-BE49-F238E27FC236}">
                      <a16:creationId xmlns:a16="http://schemas.microsoft.com/office/drawing/2014/main" id="{9207E868-58D4-4263-B317-E00EEEC127E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3" r:id="rId53" imgW="304920" imgH="228600"/>
        </mc:Choice>
        <mc:Fallback>
          <p:control name="HTMLText53" r:id="rId53" imgW="304920" imgH="228600">
            <p:pic>
              <p:nvPicPr>
                <p:cNvPr id="63" name="HTMLText53">
                  <a:extLst>
                    <a:ext uri="{FF2B5EF4-FFF2-40B4-BE49-F238E27FC236}">
                      <a16:creationId xmlns:a16="http://schemas.microsoft.com/office/drawing/2014/main" id="{9071F2EB-F0E2-4810-966A-BC76A0BE1CA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4" r:id="rId54" imgW="304920" imgH="228600"/>
        </mc:Choice>
        <mc:Fallback>
          <p:control name="HTMLText54" r:id="rId54" imgW="304920" imgH="228600">
            <p:pic>
              <p:nvPicPr>
                <p:cNvPr id="64" name="HTMLText54">
                  <a:extLst>
                    <a:ext uri="{FF2B5EF4-FFF2-40B4-BE49-F238E27FC236}">
                      <a16:creationId xmlns:a16="http://schemas.microsoft.com/office/drawing/2014/main" id="{4D94DEE6-F7F8-410F-BDCB-1BEF29715F6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5" r:id="rId55" imgW="304920" imgH="228600"/>
        </mc:Choice>
        <mc:Fallback>
          <p:control name="HTMLText55" r:id="rId55" imgW="304920" imgH="228600">
            <p:pic>
              <p:nvPicPr>
                <p:cNvPr id="65" name="HTMLText55">
                  <a:extLst>
                    <a:ext uri="{FF2B5EF4-FFF2-40B4-BE49-F238E27FC236}">
                      <a16:creationId xmlns:a16="http://schemas.microsoft.com/office/drawing/2014/main" id="{C7F00D17-0F67-4948-B301-BFE55EBC2F7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6" r:id="rId56" imgW="304920" imgH="228600"/>
        </mc:Choice>
        <mc:Fallback>
          <p:control name="HTMLText56" r:id="rId56" imgW="304920" imgH="228600">
            <p:pic>
              <p:nvPicPr>
                <p:cNvPr id="66" name="HTMLText56">
                  <a:extLst>
                    <a:ext uri="{FF2B5EF4-FFF2-40B4-BE49-F238E27FC236}">
                      <a16:creationId xmlns:a16="http://schemas.microsoft.com/office/drawing/2014/main" id="{4E518734-6685-47CF-8E40-C66A0D7A95E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7" r:id="rId57" imgW="304920" imgH="228600"/>
        </mc:Choice>
        <mc:Fallback>
          <p:control name="HTMLText57" r:id="rId57" imgW="304920" imgH="228600">
            <p:pic>
              <p:nvPicPr>
                <p:cNvPr id="67" name="HTMLText57">
                  <a:extLst>
                    <a:ext uri="{FF2B5EF4-FFF2-40B4-BE49-F238E27FC236}">
                      <a16:creationId xmlns:a16="http://schemas.microsoft.com/office/drawing/2014/main" id="{BAF26999-84F2-41F9-B0C6-74B26038D6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8" r:id="rId58" imgW="304920" imgH="228600"/>
        </mc:Choice>
        <mc:Fallback>
          <p:control name="HTMLText58" r:id="rId58" imgW="304920" imgH="228600">
            <p:pic>
              <p:nvPicPr>
                <p:cNvPr id="68" name="HTMLText58">
                  <a:extLst>
                    <a:ext uri="{FF2B5EF4-FFF2-40B4-BE49-F238E27FC236}">
                      <a16:creationId xmlns:a16="http://schemas.microsoft.com/office/drawing/2014/main" id="{6E972AED-17EA-4710-ABF9-DC8C1023EFD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9" r:id="rId59" imgW="304920" imgH="228600"/>
        </mc:Choice>
        <mc:Fallback>
          <p:control name="HTMLText59" r:id="rId59" imgW="304920" imgH="228600">
            <p:pic>
              <p:nvPicPr>
                <p:cNvPr id="69" name="HTMLText59">
                  <a:extLst>
                    <a:ext uri="{FF2B5EF4-FFF2-40B4-BE49-F238E27FC236}">
                      <a16:creationId xmlns:a16="http://schemas.microsoft.com/office/drawing/2014/main" id="{2FC8837C-D372-46E0-A43B-4E971434F56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0" r:id="rId60" imgW="304920" imgH="228600"/>
        </mc:Choice>
        <mc:Fallback>
          <p:control name="HTMLText60" r:id="rId60" imgW="304920" imgH="228600">
            <p:pic>
              <p:nvPicPr>
                <p:cNvPr id="70" name="HTMLText60">
                  <a:extLst>
                    <a:ext uri="{FF2B5EF4-FFF2-40B4-BE49-F238E27FC236}">
                      <a16:creationId xmlns:a16="http://schemas.microsoft.com/office/drawing/2014/main" id="{C65EB7D2-57FD-444A-8189-CEA164E3506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1" r:id="rId61" imgW="304920" imgH="228600"/>
        </mc:Choice>
        <mc:Fallback>
          <p:control name="HTMLText61" r:id="rId61" imgW="304920" imgH="228600">
            <p:pic>
              <p:nvPicPr>
                <p:cNvPr id="71" name="HTMLText61">
                  <a:extLst>
                    <a:ext uri="{FF2B5EF4-FFF2-40B4-BE49-F238E27FC236}">
                      <a16:creationId xmlns:a16="http://schemas.microsoft.com/office/drawing/2014/main" id="{CF073DD8-E950-438C-A9A4-2822E9166D3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2" r:id="rId62" imgW="304920" imgH="228600"/>
        </mc:Choice>
        <mc:Fallback>
          <p:control name="HTMLText62" r:id="rId62" imgW="304920" imgH="228600">
            <p:pic>
              <p:nvPicPr>
                <p:cNvPr id="72" name="HTMLText62">
                  <a:extLst>
                    <a:ext uri="{FF2B5EF4-FFF2-40B4-BE49-F238E27FC236}">
                      <a16:creationId xmlns:a16="http://schemas.microsoft.com/office/drawing/2014/main" id="{3A9840E6-FE01-41F5-88C2-6897B3BBAEF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3" r:id="rId63" imgW="304920" imgH="228600"/>
        </mc:Choice>
        <mc:Fallback>
          <p:control name="HTMLText63" r:id="rId63" imgW="304920" imgH="228600">
            <p:pic>
              <p:nvPicPr>
                <p:cNvPr id="73" name="HTMLText63">
                  <a:extLst>
                    <a:ext uri="{FF2B5EF4-FFF2-40B4-BE49-F238E27FC236}">
                      <a16:creationId xmlns:a16="http://schemas.microsoft.com/office/drawing/2014/main" id="{F99192AE-5378-4F32-A1D6-C6AAF01197D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4" r:id="rId64" imgW="304920" imgH="228600"/>
        </mc:Choice>
        <mc:Fallback>
          <p:control name="HTMLText64" r:id="rId64" imgW="304920" imgH="228600">
            <p:pic>
              <p:nvPicPr>
                <p:cNvPr id="74" name="HTMLText64">
                  <a:extLst>
                    <a:ext uri="{FF2B5EF4-FFF2-40B4-BE49-F238E27FC236}">
                      <a16:creationId xmlns:a16="http://schemas.microsoft.com/office/drawing/2014/main" id="{3745B375-BDF5-420F-A258-BC481A67038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5" r:id="rId65" imgW="304920" imgH="228600"/>
        </mc:Choice>
        <mc:Fallback>
          <p:control name="HTMLText65" r:id="rId65" imgW="304920" imgH="228600">
            <p:pic>
              <p:nvPicPr>
                <p:cNvPr id="75" name="HTMLText65">
                  <a:extLst>
                    <a:ext uri="{FF2B5EF4-FFF2-40B4-BE49-F238E27FC236}">
                      <a16:creationId xmlns:a16="http://schemas.microsoft.com/office/drawing/2014/main" id="{A64E21A2-029C-40AE-9A17-A15E56860BA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6" r:id="rId66" imgW="304920" imgH="228600"/>
        </mc:Choice>
        <mc:Fallback>
          <p:control name="HTMLText66" r:id="rId66" imgW="304920" imgH="228600">
            <p:pic>
              <p:nvPicPr>
                <p:cNvPr id="76" name="HTMLText66">
                  <a:extLst>
                    <a:ext uri="{FF2B5EF4-FFF2-40B4-BE49-F238E27FC236}">
                      <a16:creationId xmlns:a16="http://schemas.microsoft.com/office/drawing/2014/main" id="{CC41FE08-09FF-48EB-96CF-893657B0949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3561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t sitting on top of a sign&#10;&#10;Description automatically generated">
            <a:extLst>
              <a:ext uri="{FF2B5EF4-FFF2-40B4-BE49-F238E27FC236}">
                <a16:creationId xmlns:a16="http://schemas.microsoft.com/office/drawing/2014/main" id="{53EAD360-982D-483E-B7CD-DE74023BCE04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6"/>
            <a:ext cx="2280416" cy="2631249"/>
          </a:xfrm>
          <a:prstGeom prst="rect">
            <a:avLst/>
          </a:prstGeom>
        </p:spPr>
      </p:pic>
      <p:pic>
        <p:nvPicPr>
          <p:cNvPr id="6345" name="Picture 201">
            <a:extLst>
              <a:ext uri="{FF2B5EF4-FFF2-40B4-BE49-F238E27FC236}">
                <a16:creationId xmlns:a16="http://schemas.microsoft.com/office/drawing/2014/main" id="{3AE8DA6A-19F2-4D1B-BA5C-97B0DF0C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218660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mall child sitting on a table&#10;&#10;Description automatically generated">
            <a:extLst>
              <a:ext uri="{FF2B5EF4-FFF2-40B4-BE49-F238E27FC236}">
                <a16:creationId xmlns:a16="http://schemas.microsoft.com/office/drawing/2014/main" id="{B780D571-A63B-4723-9107-A1B35D2D85AB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5438775" cy="375667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HTMLHidden1" r:id="rId1" imgW="914400" imgH="228600"/>
        </mc:Choice>
        <mc:Fallback>
          <p:control name="HTMLHidden1" r:id="rId1" imgW="914400" imgH="228600">
            <p:pic>
              <p:nvPicPr>
                <p:cNvPr id="3" name="HTMLHidden1">
                  <a:extLst>
                    <a:ext uri="{FF2B5EF4-FFF2-40B4-BE49-F238E27FC236}">
                      <a16:creationId xmlns:a16="http://schemas.microsoft.com/office/drawing/2014/main" id="{C2D94738-E6C1-4268-A96B-6EAA27828C5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2" r:id="rId2" imgW="914400" imgH="228600"/>
        </mc:Choice>
        <mc:Fallback>
          <p:control name="HTMLHidden2" r:id="rId2" imgW="914400" imgH="228600">
            <p:pic>
              <p:nvPicPr>
                <p:cNvPr id="4" name="HTMLHidden2">
                  <a:extLst>
                    <a:ext uri="{FF2B5EF4-FFF2-40B4-BE49-F238E27FC236}">
                      <a16:creationId xmlns:a16="http://schemas.microsoft.com/office/drawing/2014/main" id="{9428C730-64B6-4802-9A2F-4C30880FB50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3" r:id="rId3" imgW="914400" imgH="228600"/>
        </mc:Choice>
        <mc:Fallback>
          <p:control name="HTMLHidden3" r:id="rId3" imgW="914400" imgH="228600">
            <p:pic>
              <p:nvPicPr>
                <p:cNvPr id="5" name="HTMLHidden3">
                  <a:extLst>
                    <a:ext uri="{FF2B5EF4-FFF2-40B4-BE49-F238E27FC236}">
                      <a16:creationId xmlns:a16="http://schemas.microsoft.com/office/drawing/2014/main" id="{66D17E0D-1E6A-4BB7-8916-E64D91E0419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4" r:id="rId4" imgW="914400" imgH="228600"/>
        </mc:Choice>
        <mc:Fallback>
          <p:control name="HTMLHidden4" r:id="rId4" imgW="914400" imgH="228600">
            <p:pic>
              <p:nvPicPr>
                <p:cNvPr id="7" name="HTMLHidden4">
                  <a:extLst>
                    <a:ext uri="{FF2B5EF4-FFF2-40B4-BE49-F238E27FC236}">
                      <a16:creationId xmlns:a16="http://schemas.microsoft.com/office/drawing/2014/main" id="{AABF3489-3FC3-4FB1-9E8D-E28092D2DEC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" r:id="rId5" imgW="914400" imgH="228600"/>
        </mc:Choice>
        <mc:Fallback>
          <p:control name="HTMLText1" r:id="rId5" imgW="914400" imgH="228600">
            <p:pic>
              <p:nvPicPr>
                <p:cNvPr id="8" name="HTMLText1">
                  <a:extLst>
                    <a:ext uri="{FF2B5EF4-FFF2-40B4-BE49-F238E27FC236}">
                      <a16:creationId xmlns:a16="http://schemas.microsoft.com/office/drawing/2014/main" id="{0F9B75E2-9AA5-4BC8-887A-FD55FD21066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" r:id="rId6" imgW="304920" imgH="228600"/>
        </mc:Choice>
        <mc:Fallback>
          <p:control name="HTMLText6" r:id="rId6" imgW="304920" imgH="228600">
            <p:pic>
              <p:nvPicPr>
                <p:cNvPr id="16" name="HTMLText6">
                  <a:extLst>
                    <a:ext uri="{FF2B5EF4-FFF2-40B4-BE49-F238E27FC236}">
                      <a16:creationId xmlns:a16="http://schemas.microsoft.com/office/drawing/2014/main" id="{3FAA14CA-FC49-4A5A-9644-FE2288D66A8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7" r:id="rId7" imgW="304920" imgH="228600"/>
        </mc:Choice>
        <mc:Fallback>
          <p:control name="HTMLText7" r:id="rId7" imgW="304920" imgH="228600">
            <p:pic>
              <p:nvPicPr>
                <p:cNvPr id="17" name="HTMLText7">
                  <a:extLst>
                    <a:ext uri="{FF2B5EF4-FFF2-40B4-BE49-F238E27FC236}">
                      <a16:creationId xmlns:a16="http://schemas.microsoft.com/office/drawing/2014/main" id="{6D47DEA0-DF11-4CC7-B47A-9750D379AF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8" r:id="rId8" imgW="304920" imgH="228600"/>
        </mc:Choice>
        <mc:Fallback>
          <p:control name="HTMLText8" r:id="rId8" imgW="304920" imgH="228600">
            <p:pic>
              <p:nvPicPr>
                <p:cNvPr id="18" name="HTMLText8">
                  <a:extLst>
                    <a:ext uri="{FF2B5EF4-FFF2-40B4-BE49-F238E27FC236}">
                      <a16:creationId xmlns:a16="http://schemas.microsoft.com/office/drawing/2014/main" id="{72A2BA2D-3180-4450-B86A-06F54F55573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9" r:id="rId9" imgW="304920" imgH="228600"/>
        </mc:Choice>
        <mc:Fallback>
          <p:control name="HTMLText9" r:id="rId9" imgW="304920" imgH="228600">
            <p:pic>
              <p:nvPicPr>
                <p:cNvPr id="19" name="HTMLText9">
                  <a:extLst>
                    <a:ext uri="{FF2B5EF4-FFF2-40B4-BE49-F238E27FC236}">
                      <a16:creationId xmlns:a16="http://schemas.microsoft.com/office/drawing/2014/main" id="{7C701F51-D5FC-4825-A793-3F59FB034EC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0" r:id="rId10" imgW="304920" imgH="228600"/>
        </mc:Choice>
        <mc:Fallback>
          <p:control name="HTMLText10" r:id="rId10" imgW="304920" imgH="228600">
            <p:pic>
              <p:nvPicPr>
                <p:cNvPr id="20" name="HTMLText10">
                  <a:extLst>
                    <a:ext uri="{FF2B5EF4-FFF2-40B4-BE49-F238E27FC236}">
                      <a16:creationId xmlns:a16="http://schemas.microsoft.com/office/drawing/2014/main" id="{88CBEA66-230A-4E35-81C3-B92E54DC102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1" r:id="rId11" imgW="304920" imgH="228600"/>
        </mc:Choice>
        <mc:Fallback>
          <p:control name="HTMLText11" r:id="rId11" imgW="304920" imgH="228600">
            <p:pic>
              <p:nvPicPr>
                <p:cNvPr id="21" name="HTMLText11">
                  <a:extLst>
                    <a:ext uri="{FF2B5EF4-FFF2-40B4-BE49-F238E27FC236}">
                      <a16:creationId xmlns:a16="http://schemas.microsoft.com/office/drawing/2014/main" id="{9B415606-AD50-43A0-B3A4-9F118B5B620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2" r:id="rId12" imgW="304920" imgH="228600"/>
        </mc:Choice>
        <mc:Fallback>
          <p:control name="HTMLText12" r:id="rId12" imgW="304920" imgH="228600">
            <p:pic>
              <p:nvPicPr>
                <p:cNvPr id="22" name="HTMLText12">
                  <a:extLst>
                    <a:ext uri="{FF2B5EF4-FFF2-40B4-BE49-F238E27FC236}">
                      <a16:creationId xmlns:a16="http://schemas.microsoft.com/office/drawing/2014/main" id="{260CBC34-94F8-4799-A3AE-594374DF1E6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3" r:id="rId13" imgW="304920" imgH="228600"/>
        </mc:Choice>
        <mc:Fallback>
          <p:control name="HTMLText13" r:id="rId13" imgW="304920" imgH="228600">
            <p:pic>
              <p:nvPicPr>
                <p:cNvPr id="23" name="HTMLText13">
                  <a:extLst>
                    <a:ext uri="{FF2B5EF4-FFF2-40B4-BE49-F238E27FC236}">
                      <a16:creationId xmlns:a16="http://schemas.microsoft.com/office/drawing/2014/main" id="{E4005489-ED87-4FF3-89A5-9FEBB4BADBC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4" r:id="rId14" imgW="304920" imgH="228600"/>
        </mc:Choice>
        <mc:Fallback>
          <p:control name="HTMLText14" r:id="rId14" imgW="304920" imgH="228600">
            <p:pic>
              <p:nvPicPr>
                <p:cNvPr id="24" name="HTMLText14">
                  <a:extLst>
                    <a:ext uri="{FF2B5EF4-FFF2-40B4-BE49-F238E27FC236}">
                      <a16:creationId xmlns:a16="http://schemas.microsoft.com/office/drawing/2014/main" id="{5592C619-E366-40C4-8BFA-4038D577A46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5" r:id="rId15" imgW="304920" imgH="228600"/>
        </mc:Choice>
        <mc:Fallback>
          <p:control name="HTMLText15" r:id="rId15" imgW="304920" imgH="228600">
            <p:pic>
              <p:nvPicPr>
                <p:cNvPr id="25" name="HTMLText15">
                  <a:extLst>
                    <a:ext uri="{FF2B5EF4-FFF2-40B4-BE49-F238E27FC236}">
                      <a16:creationId xmlns:a16="http://schemas.microsoft.com/office/drawing/2014/main" id="{7CE00959-A612-4499-8987-FB9B2ADEE4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6" r:id="rId16" imgW="304920" imgH="228600"/>
        </mc:Choice>
        <mc:Fallback>
          <p:control name="HTMLText16" r:id="rId16" imgW="304920" imgH="228600">
            <p:pic>
              <p:nvPicPr>
                <p:cNvPr id="26" name="HTMLText16">
                  <a:extLst>
                    <a:ext uri="{FF2B5EF4-FFF2-40B4-BE49-F238E27FC236}">
                      <a16:creationId xmlns:a16="http://schemas.microsoft.com/office/drawing/2014/main" id="{E6FDFADA-BCB3-4C1A-8EAA-2E0D6380E35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7" r:id="rId17" imgW="304920" imgH="228600"/>
        </mc:Choice>
        <mc:Fallback>
          <p:control name="HTMLText17" r:id="rId17" imgW="304920" imgH="228600">
            <p:pic>
              <p:nvPicPr>
                <p:cNvPr id="27" name="HTMLText17">
                  <a:extLst>
                    <a:ext uri="{FF2B5EF4-FFF2-40B4-BE49-F238E27FC236}">
                      <a16:creationId xmlns:a16="http://schemas.microsoft.com/office/drawing/2014/main" id="{0E5D376D-8710-4E39-89D6-F0919151B87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8" r:id="rId18" imgW="304920" imgH="228600"/>
        </mc:Choice>
        <mc:Fallback>
          <p:control name="HTMLText18" r:id="rId18" imgW="304920" imgH="228600">
            <p:pic>
              <p:nvPicPr>
                <p:cNvPr id="28" name="HTMLText18">
                  <a:extLst>
                    <a:ext uri="{FF2B5EF4-FFF2-40B4-BE49-F238E27FC236}">
                      <a16:creationId xmlns:a16="http://schemas.microsoft.com/office/drawing/2014/main" id="{954BC06C-1D95-48EE-994C-F4ACBED619D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9" r:id="rId19" imgW="304920" imgH="228600"/>
        </mc:Choice>
        <mc:Fallback>
          <p:control name="HTMLText19" r:id="rId19" imgW="304920" imgH="228600">
            <p:pic>
              <p:nvPicPr>
                <p:cNvPr id="29" name="HTMLText19">
                  <a:extLst>
                    <a:ext uri="{FF2B5EF4-FFF2-40B4-BE49-F238E27FC236}">
                      <a16:creationId xmlns:a16="http://schemas.microsoft.com/office/drawing/2014/main" id="{EFDAA958-4AF1-4BE3-A95D-60C2E6B2F2A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0" r:id="rId20" imgW="304920" imgH="228600"/>
        </mc:Choice>
        <mc:Fallback>
          <p:control name="HTMLText20" r:id="rId20" imgW="304920" imgH="228600">
            <p:pic>
              <p:nvPicPr>
                <p:cNvPr id="30" name="HTMLText20">
                  <a:extLst>
                    <a:ext uri="{FF2B5EF4-FFF2-40B4-BE49-F238E27FC236}">
                      <a16:creationId xmlns:a16="http://schemas.microsoft.com/office/drawing/2014/main" id="{C6979593-F9C1-4493-A029-FBB5C2D6DD4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1" r:id="rId21" imgW="304920" imgH="228600"/>
        </mc:Choice>
        <mc:Fallback>
          <p:control name="HTMLText21" r:id="rId21" imgW="304920" imgH="228600">
            <p:pic>
              <p:nvPicPr>
                <p:cNvPr id="31" name="HTMLText21">
                  <a:extLst>
                    <a:ext uri="{FF2B5EF4-FFF2-40B4-BE49-F238E27FC236}">
                      <a16:creationId xmlns:a16="http://schemas.microsoft.com/office/drawing/2014/main" id="{F50DB06E-444B-471E-81D0-BFE2CE04611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2" r:id="rId22" imgW="304920" imgH="228600"/>
        </mc:Choice>
        <mc:Fallback>
          <p:control name="HTMLText22" r:id="rId22" imgW="304920" imgH="228600">
            <p:pic>
              <p:nvPicPr>
                <p:cNvPr id="32" name="HTMLText22">
                  <a:extLst>
                    <a:ext uri="{FF2B5EF4-FFF2-40B4-BE49-F238E27FC236}">
                      <a16:creationId xmlns:a16="http://schemas.microsoft.com/office/drawing/2014/main" id="{A733900B-3FEA-439A-8CD7-15963D4507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3" r:id="rId23" imgW="304920" imgH="228600"/>
        </mc:Choice>
        <mc:Fallback>
          <p:control name="HTMLText23" r:id="rId23" imgW="304920" imgH="228600">
            <p:pic>
              <p:nvPicPr>
                <p:cNvPr id="33" name="HTMLText23">
                  <a:extLst>
                    <a:ext uri="{FF2B5EF4-FFF2-40B4-BE49-F238E27FC236}">
                      <a16:creationId xmlns:a16="http://schemas.microsoft.com/office/drawing/2014/main" id="{BC5825B5-3BBF-4D20-A102-0C4024E141D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4" r:id="rId24" imgW="304920" imgH="228600"/>
        </mc:Choice>
        <mc:Fallback>
          <p:control name="HTMLText24" r:id="rId24" imgW="304920" imgH="228600">
            <p:pic>
              <p:nvPicPr>
                <p:cNvPr id="34" name="HTMLText24">
                  <a:extLst>
                    <a:ext uri="{FF2B5EF4-FFF2-40B4-BE49-F238E27FC236}">
                      <a16:creationId xmlns:a16="http://schemas.microsoft.com/office/drawing/2014/main" id="{8F42E0FD-4E85-44FD-95E1-24BC1966D10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5" r:id="rId25" imgW="304920" imgH="228600"/>
        </mc:Choice>
        <mc:Fallback>
          <p:control name="HTMLText25" r:id="rId25" imgW="304920" imgH="228600">
            <p:pic>
              <p:nvPicPr>
                <p:cNvPr id="35" name="HTMLText25">
                  <a:extLst>
                    <a:ext uri="{FF2B5EF4-FFF2-40B4-BE49-F238E27FC236}">
                      <a16:creationId xmlns:a16="http://schemas.microsoft.com/office/drawing/2014/main" id="{57608CFB-9670-4EB3-8B1C-4E886C0820C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6" r:id="rId26" imgW="304920" imgH="228600"/>
        </mc:Choice>
        <mc:Fallback>
          <p:control name="HTMLText26" r:id="rId26" imgW="304920" imgH="228600">
            <p:pic>
              <p:nvPicPr>
                <p:cNvPr id="36" name="HTMLText26">
                  <a:extLst>
                    <a:ext uri="{FF2B5EF4-FFF2-40B4-BE49-F238E27FC236}">
                      <a16:creationId xmlns:a16="http://schemas.microsoft.com/office/drawing/2014/main" id="{89425473-D5EB-4E8D-A69B-C777E26AF18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7" r:id="rId27" imgW="304920" imgH="228600"/>
        </mc:Choice>
        <mc:Fallback>
          <p:control name="HTMLText27" r:id="rId27" imgW="304920" imgH="228600">
            <p:pic>
              <p:nvPicPr>
                <p:cNvPr id="37" name="HTMLText27">
                  <a:extLst>
                    <a:ext uri="{FF2B5EF4-FFF2-40B4-BE49-F238E27FC236}">
                      <a16:creationId xmlns:a16="http://schemas.microsoft.com/office/drawing/2014/main" id="{0FA75F2C-B715-4061-9990-B1F99391007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8" r:id="rId28" imgW="304920" imgH="228600"/>
        </mc:Choice>
        <mc:Fallback>
          <p:control name="HTMLText28" r:id="rId28" imgW="304920" imgH="228600">
            <p:pic>
              <p:nvPicPr>
                <p:cNvPr id="38" name="HTMLText28">
                  <a:extLst>
                    <a:ext uri="{FF2B5EF4-FFF2-40B4-BE49-F238E27FC236}">
                      <a16:creationId xmlns:a16="http://schemas.microsoft.com/office/drawing/2014/main" id="{6E4B00FE-4FEB-4142-9BEF-847682FE2C7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9" r:id="rId29" imgW="304920" imgH="228600"/>
        </mc:Choice>
        <mc:Fallback>
          <p:control name="HTMLText29" r:id="rId29" imgW="304920" imgH="228600">
            <p:pic>
              <p:nvPicPr>
                <p:cNvPr id="39" name="HTMLText29">
                  <a:extLst>
                    <a:ext uri="{FF2B5EF4-FFF2-40B4-BE49-F238E27FC236}">
                      <a16:creationId xmlns:a16="http://schemas.microsoft.com/office/drawing/2014/main" id="{AAA5FE34-9028-4DB6-BAE2-6CB1332E6AE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0" r:id="rId30" imgW="304920" imgH="228600"/>
        </mc:Choice>
        <mc:Fallback>
          <p:control name="HTMLText30" r:id="rId30" imgW="304920" imgH="228600">
            <p:pic>
              <p:nvPicPr>
                <p:cNvPr id="40" name="HTMLText30">
                  <a:extLst>
                    <a:ext uri="{FF2B5EF4-FFF2-40B4-BE49-F238E27FC236}">
                      <a16:creationId xmlns:a16="http://schemas.microsoft.com/office/drawing/2014/main" id="{7D6B95B3-43BB-467A-BFD0-4922FC98549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1" r:id="rId31" imgW="304920" imgH="228600"/>
        </mc:Choice>
        <mc:Fallback>
          <p:control name="HTMLText31" r:id="rId31" imgW="304920" imgH="228600">
            <p:pic>
              <p:nvPicPr>
                <p:cNvPr id="41" name="HTMLText31">
                  <a:extLst>
                    <a:ext uri="{FF2B5EF4-FFF2-40B4-BE49-F238E27FC236}">
                      <a16:creationId xmlns:a16="http://schemas.microsoft.com/office/drawing/2014/main" id="{DD03BF34-C8F7-4051-869F-AADEF46B5F3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2" r:id="rId32" imgW="304920" imgH="228600"/>
        </mc:Choice>
        <mc:Fallback>
          <p:control name="HTMLText32" r:id="rId32" imgW="304920" imgH="228600">
            <p:pic>
              <p:nvPicPr>
                <p:cNvPr id="42" name="HTMLText32">
                  <a:extLst>
                    <a:ext uri="{FF2B5EF4-FFF2-40B4-BE49-F238E27FC236}">
                      <a16:creationId xmlns:a16="http://schemas.microsoft.com/office/drawing/2014/main" id="{618FDCE0-1C5A-4ADF-AF24-15DE8667265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3" r:id="rId33" imgW="304920" imgH="228600"/>
        </mc:Choice>
        <mc:Fallback>
          <p:control name="HTMLText33" r:id="rId33" imgW="304920" imgH="228600">
            <p:pic>
              <p:nvPicPr>
                <p:cNvPr id="43" name="HTMLText33">
                  <a:extLst>
                    <a:ext uri="{FF2B5EF4-FFF2-40B4-BE49-F238E27FC236}">
                      <a16:creationId xmlns:a16="http://schemas.microsoft.com/office/drawing/2014/main" id="{3C058F41-C5EE-496C-92D8-FEE40F0E103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4" r:id="rId34" imgW="304920" imgH="228600"/>
        </mc:Choice>
        <mc:Fallback>
          <p:control name="HTMLText34" r:id="rId34" imgW="304920" imgH="228600">
            <p:pic>
              <p:nvPicPr>
                <p:cNvPr id="44" name="HTMLText34">
                  <a:extLst>
                    <a:ext uri="{FF2B5EF4-FFF2-40B4-BE49-F238E27FC236}">
                      <a16:creationId xmlns:a16="http://schemas.microsoft.com/office/drawing/2014/main" id="{2C048000-EB19-4073-A6D5-0EC5DF87FDD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5" r:id="rId35" imgW="304920" imgH="228600"/>
        </mc:Choice>
        <mc:Fallback>
          <p:control name="HTMLText35" r:id="rId35" imgW="304920" imgH="228600">
            <p:pic>
              <p:nvPicPr>
                <p:cNvPr id="45" name="HTMLText35">
                  <a:extLst>
                    <a:ext uri="{FF2B5EF4-FFF2-40B4-BE49-F238E27FC236}">
                      <a16:creationId xmlns:a16="http://schemas.microsoft.com/office/drawing/2014/main" id="{1072EBD9-536F-4F34-AC55-199DE54ADBD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6" r:id="rId36" imgW="304920" imgH="228600"/>
        </mc:Choice>
        <mc:Fallback>
          <p:control name="HTMLText36" r:id="rId36" imgW="304920" imgH="228600">
            <p:pic>
              <p:nvPicPr>
                <p:cNvPr id="46" name="HTMLText36">
                  <a:extLst>
                    <a:ext uri="{FF2B5EF4-FFF2-40B4-BE49-F238E27FC236}">
                      <a16:creationId xmlns:a16="http://schemas.microsoft.com/office/drawing/2014/main" id="{B4EBE645-FD16-4551-9A53-F939BEB1711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7" r:id="rId37" imgW="304920" imgH="228600"/>
        </mc:Choice>
        <mc:Fallback>
          <p:control name="HTMLText37" r:id="rId37" imgW="304920" imgH="228600">
            <p:pic>
              <p:nvPicPr>
                <p:cNvPr id="47" name="HTMLText37">
                  <a:extLst>
                    <a:ext uri="{FF2B5EF4-FFF2-40B4-BE49-F238E27FC236}">
                      <a16:creationId xmlns:a16="http://schemas.microsoft.com/office/drawing/2014/main" id="{C515956E-3587-4849-9FCF-1BD562C7DB6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8" r:id="rId38" imgW="304920" imgH="228600"/>
        </mc:Choice>
        <mc:Fallback>
          <p:control name="HTMLText38" r:id="rId38" imgW="304920" imgH="228600">
            <p:pic>
              <p:nvPicPr>
                <p:cNvPr id="48" name="HTMLText38">
                  <a:extLst>
                    <a:ext uri="{FF2B5EF4-FFF2-40B4-BE49-F238E27FC236}">
                      <a16:creationId xmlns:a16="http://schemas.microsoft.com/office/drawing/2014/main" id="{EC057E45-6F8D-48F3-B681-F2F163FCE38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39" r:id="rId39" imgW="304920" imgH="228600"/>
        </mc:Choice>
        <mc:Fallback>
          <p:control name="HTMLText39" r:id="rId39" imgW="304920" imgH="228600">
            <p:pic>
              <p:nvPicPr>
                <p:cNvPr id="49" name="HTMLText39">
                  <a:extLst>
                    <a:ext uri="{FF2B5EF4-FFF2-40B4-BE49-F238E27FC236}">
                      <a16:creationId xmlns:a16="http://schemas.microsoft.com/office/drawing/2014/main" id="{A8861112-3D77-44BA-90A7-B29B1E01E7A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0" r:id="rId40" imgW="304920" imgH="228600"/>
        </mc:Choice>
        <mc:Fallback>
          <p:control name="HTMLText40" r:id="rId40" imgW="304920" imgH="228600">
            <p:pic>
              <p:nvPicPr>
                <p:cNvPr id="50" name="HTMLText40">
                  <a:extLst>
                    <a:ext uri="{FF2B5EF4-FFF2-40B4-BE49-F238E27FC236}">
                      <a16:creationId xmlns:a16="http://schemas.microsoft.com/office/drawing/2014/main" id="{96AEF32E-F5E4-4F1C-8EDC-B03A0DFE128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1" r:id="rId41" imgW="304920" imgH="228600"/>
        </mc:Choice>
        <mc:Fallback>
          <p:control name="HTMLText41" r:id="rId41" imgW="304920" imgH="228600">
            <p:pic>
              <p:nvPicPr>
                <p:cNvPr id="51" name="HTMLText41">
                  <a:extLst>
                    <a:ext uri="{FF2B5EF4-FFF2-40B4-BE49-F238E27FC236}">
                      <a16:creationId xmlns:a16="http://schemas.microsoft.com/office/drawing/2014/main" id="{CDE25166-254F-4593-BFAC-77578712DAD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2" r:id="rId42" imgW="304920" imgH="228600"/>
        </mc:Choice>
        <mc:Fallback>
          <p:control name="HTMLText42" r:id="rId42" imgW="304920" imgH="228600">
            <p:pic>
              <p:nvPicPr>
                <p:cNvPr id="52" name="HTMLText42">
                  <a:extLst>
                    <a:ext uri="{FF2B5EF4-FFF2-40B4-BE49-F238E27FC236}">
                      <a16:creationId xmlns:a16="http://schemas.microsoft.com/office/drawing/2014/main" id="{39211938-6A84-4FEC-974E-2DBC49AC8C5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3" r:id="rId43" imgW="304920" imgH="228600"/>
        </mc:Choice>
        <mc:Fallback>
          <p:control name="HTMLText43" r:id="rId43" imgW="304920" imgH="228600">
            <p:pic>
              <p:nvPicPr>
                <p:cNvPr id="53" name="HTMLText43">
                  <a:extLst>
                    <a:ext uri="{FF2B5EF4-FFF2-40B4-BE49-F238E27FC236}">
                      <a16:creationId xmlns:a16="http://schemas.microsoft.com/office/drawing/2014/main" id="{3BA0B529-0CB9-4BB2-A31F-EC600C333A6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4" r:id="rId44" imgW="304920" imgH="228600"/>
        </mc:Choice>
        <mc:Fallback>
          <p:control name="HTMLText44" r:id="rId44" imgW="304920" imgH="228600">
            <p:pic>
              <p:nvPicPr>
                <p:cNvPr id="54" name="HTMLText44">
                  <a:extLst>
                    <a:ext uri="{FF2B5EF4-FFF2-40B4-BE49-F238E27FC236}">
                      <a16:creationId xmlns:a16="http://schemas.microsoft.com/office/drawing/2014/main" id="{31ECF252-1BAA-4D36-98AB-87C4E2DD5F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5" r:id="rId45" imgW="304920" imgH="228600"/>
        </mc:Choice>
        <mc:Fallback>
          <p:control name="HTMLText45" r:id="rId45" imgW="304920" imgH="228600">
            <p:pic>
              <p:nvPicPr>
                <p:cNvPr id="55" name="HTMLText45">
                  <a:extLst>
                    <a:ext uri="{FF2B5EF4-FFF2-40B4-BE49-F238E27FC236}">
                      <a16:creationId xmlns:a16="http://schemas.microsoft.com/office/drawing/2014/main" id="{8DCBD43D-06FB-432F-8B4D-EAD0245100E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6" r:id="rId46" imgW="304920" imgH="228600"/>
        </mc:Choice>
        <mc:Fallback>
          <p:control name="HTMLText46" r:id="rId46" imgW="304920" imgH="228600">
            <p:pic>
              <p:nvPicPr>
                <p:cNvPr id="56" name="HTMLText46">
                  <a:extLst>
                    <a:ext uri="{FF2B5EF4-FFF2-40B4-BE49-F238E27FC236}">
                      <a16:creationId xmlns:a16="http://schemas.microsoft.com/office/drawing/2014/main" id="{3DED2C9C-85DA-49D6-A76A-C1FE6DD6643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7" r:id="rId47" imgW="304920" imgH="228600"/>
        </mc:Choice>
        <mc:Fallback>
          <p:control name="HTMLText47" r:id="rId47" imgW="304920" imgH="228600">
            <p:pic>
              <p:nvPicPr>
                <p:cNvPr id="57" name="HTMLText47">
                  <a:extLst>
                    <a:ext uri="{FF2B5EF4-FFF2-40B4-BE49-F238E27FC236}">
                      <a16:creationId xmlns:a16="http://schemas.microsoft.com/office/drawing/2014/main" id="{DB1E383A-9503-41BE-BB66-FBD1A083A4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8" r:id="rId48" imgW="304920" imgH="228600"/>
        </mc:Choice>
        <mc:Fallback>
          <p:control name="HTMLText48" r:id="rId48" imgW="304920" imgH="228600">
            <p:pic>
              <p:nvPicPr>
                <p:cNvPr id="58" name="HTMLText48">
                  <a:extLst>
                    <a:ext uri="{FF2B5EF4-FFF2-40B4-BE49-F238E27FC236}">
                      <a16:creationId xmlns:a16="http://schemas.microsoft.com/office/drawing/2014/main" id="{CC26AC41-B06C-40D8-A2CF-5AE004CB082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49" r:id="rId49" imgW="304920" imgH="228600"/>
        </mc:Choice>
        <mc:Fallback>
          <p:control name="HTMLText49" r:id="rId49" imgW="304920" imgH="228600">
            <p:pic>
              <p:nvPicPr>
                <p:cNvPr id="59" name="HTMLText49">
                  <a:extLst>
                    <a:ext uri="{FF2B5EF4-FFF2-40B4-BE49-F238E27FC236}">
                      <a16:creationId xmlns:a16="http://schemas.microsoft.com/office/drawing/2014/main" id="{43FE2090-2268-44E9-9B51-478D23A8188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0" r:id="rId50" imgW="304920" imgH="228600"/>
        </mc:Choice>
        <mc:Fallback>
          <p:control name="HTMLText50" r:id="rId50" imgW="304920" imgH="228600">
            <p:pic>
              <p:nvPicPr>
                <p:cNvPr id="60" name="HTMLText50">
                  <a:extLst>
                    <a:ext uri="{FF2B5EF4-FFF2-40B4-BE49-F238E27FC236}">
                      <a16:creationId xmlns:a16="http://schemas.microsoft.com/office/drawing/2014/main" id="{72538BCE-E089-40D2-A738-7B91A4FFBF7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1" r:id="rId51" imgW="304920" imgH="228600"/>
        </mc:Choice>
        <mc:Fallback>
          <p:control name="HTMLText51" r:id="rId51" imgW="304920" imgH="228600">
            <p:pic>
              <p:nvPicPr>
                <p:cNvPr id="61" name="HTMLText51">
                  <a:extLst>
                    <a:ext uri="{FF2B5EF4-FFF2-40B4-BE49-F238E27FC236}">
                      <a16:creationId xmlns:a16="http://schemas.microsoft.com/office/drawing/2014/main" id="{0F09ED7B-9074-4C63-8A39-EB8AE47023A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2" r:id="rId52" imgW="304920" imgH="228600"/>
        </mc:Choice>
        <mc:Fallback>
          <p:control name="HTMLText52" r:id="rId52" imgW="304920" imgH="228600">
            <p:pic>
              <p:nvPicPr>
                <p:cNvPr id="62" name="HTMLText52">
                  <a:extLst>
                    <a:ext uri="{FF2B5EF4-FFF2-40B4-BE49-F238E27FC236}">
                      <a16:creationId xmlns:a16="http://schemas.microsoft.com/office/drawing/2014/main" id="{9207E868-58D4-4263-B317-E00EEEC127E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3" r:id="rId53" imgW="304920" imgH="228600"/>
        </mc:Choice>
        <mc:Fallback>
          <p:control name="HTMLText53" r:id="rId53" imgW="304920" imgH="228600">
            <p:pic>
              <p:nvPicPr>
                <p:cNvPr id="63" name="HTMLText53">
                  <a:extLst>
                    <a:ext uri="{FF2B5EF4-FFF2-40B4-BE49-F238E27FC236}">
                      <a16:creationId xmlns:a16="http://schemas.microsoft.com/office/drawing/2014/main" id="{9071F2EB-F0E2-4810-966A-BC76A0BE1CA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4" r:id="rId54" imgW="304920" imgH="228600"/>
        </mc:Choice>
        <mc:Fallback>
          <p:control name="HTMLText54" r:id="rId54" imgW="304920" imgH="228600">
            <p:pic>
              <p:nvPicPr>
                <p:cNvPr id="64" name="HTMLText54">
                  <a:extLst>
                    <a:ext uri="{FF2B5EF4-FFF2-40B4-BE49-F238E27FC236}">
                      <a16:creationId xmlns:a16="http://schemas.microsoft.com/office/drawing/2014/main" id="{4D94DEE6-F7F8-410F-BDCB-1BEF29715F6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5" r:id="rId55" imgW="304920" imgH="228600"/>
        </mc:Choice>
        <mc:Fallback>
          <p:control name="HTMLText55" r:id="rId55" imgW="304920" imgH="228600">
            <p:pic>
              <p:nvPicPr>
                <p:cNvPr id="65" name="HTMLText55">
                  <a:extLst>
                    <a:ext uri="{FF2B5EF4-FFF2-40B4-BE49-F238E27FC236}">
                      <a16:creationId xmlns:a16="http://schemas.microsoft.com/office/drawing/2014/main" id="{C7F00D17-0F67-4948-B301-BFE55EBC2F7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6" r:id="rId56" imgW="304920" imgH="228600"/>
        </mc:Choice>
        <mc:Fallback>
          <p:control name="HTMLText56" r:id="rId56" imgW="304920" imgH="228600">
            <p:pic>
              <p:nvPicPr>
                <p:cNvPr id="66" name="HTMLText56">
                  <a:extLst>
                    <a:ext uri="{FF2B5EF4-FFF2-40B4-BE49-F238E27FC236}">
                      <a16:creationId xmlns:a16="http://schemas.microsoft.com/office/drawing/2014/main" id="{4E518734-6685-47CF-8E40-C66A0D7A95E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7" r:id="rId57" imgW="304920" imgH="228600"/>
        </mc:Choice>
        <mc:Fallback>
          <p:control name="HTMLText57" r:id="rId57" imgW="304920" imgH="228600">
            <p:pic>
              <p:nvPicPr>
                <p:cNvPr id="67" name="HTMLText57">
                  <a:extLst>
                    <a:ext uri="{FF2B5EF4-FFF2-40B4-BE49-F238E27FC236}">
                      <a16:creationId xmlns:a16="http://schemas.microsoft.com/office/drawing/2014/main" id="{BAF26999-84F2-41F9-B0C6-74B26038D6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8" r:id="rId58" imgW="304920" imgH="228600"/>
        </mc:Choice>
        <mc:Fallback>
          <p:control name="HTMLText58" r:id="rId58" imgW="304920" imgH="228600">
            <p:pic>
              <p:nvPicPr>
                <p:cNvPr id="68" name="HTMLText58">
                  <a:extLst>
                    <a:ext uri="{FF2B5EF4-FFF2-40B4-BE49-F238E27FC236}">
                      <a16:creationId xmlns:a16="http://schemas.microsoft.com/office/drawing/2014/main" id="{6E972AED-17EA-4710-ABF9-DC8C1023EFD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59" r:id="rId59" imgW="304920" imgH="228600"/>
        </mc:Choice>
        <mc:Fallback>
          <p:control name="HTMLText59" r:id="rId59" imgW="304920" imgH="228600">
            <p:pic>
              <p:nvPicPr>
                <p:cNvPr id="69" name="HTMLText59">
                  <a:extLst>
                    <a:ext uri="{FF2B5EF4-FFF2-40B4-BE49-F238E27FC236}">
                      <a16:creationId xmlns:a16="http://schemas.microsoft.com/office/drawing/2014/main" id="{2FC8837C-D372-46E0-A43B-4E971434F56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0" r:id="rId60" imgW="304920" imgH="228600"/>
        </mc:Choice>
        <mc:Fallback>
          <p:control name="HTMLText60" r:id="rId60" imgW="304920" imgH="228600">
            <p:pic>
              <p:nvPicPr>
                <p:cNvPr id="70" name="HTMLText60">
                  <a:extLst>
                    <a:ext uri="{FF2B5EF4-FFF2-40B4-BE49-F238E27FC236}">
                      <a16:creationId xmlns:a16="http://schemas.microsoft.com/office/drawing/2014/main" id="{C65EB7D2-57FD-444A-8189-CEA164E3506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1" r:id="rId61" imgW="304920" imgH="228600"/>
        </mc:Choice>
        <mc:Fallback>
          <p:control name="HTMLText61" r:id="rId61" imgW="304920" imgH="228600">
            <p:pic>
              <p:nvPicPr>
                <p:cNvPr id="71" name="HTMLText61">
                  <a:extLst>
                    <a:ext uri="{FF2B5EF4-FFF2-40B4-BE49-F238E27FC236}">
                      <a16:creationId xmlns:a16="http://schemas.microsoft.com/office/drawing/2014/main" id="{CF073DD8-E950-438C-A9A4-2822E9166D3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2" r:id="rId62" imgW="304920" imgH="228600"/>
        </mc:Choice>
        <mc:Fallback>
          <p:control name="HTMLText62" r:id="rId62" imgW="304920" imgH="228600">
            <p:pic>
              <p:nvPicPr>
                <p:cNvPr id="72" name="HTMLText62">
                  <a:extLst>
                    <a:ext uri="{FF2B5EF4-FFF2-40B4-BE49-F238E27FC236}">
                      <a16:creationId xmlns:a16="http://schemas.microsoft.com/office/drawing/2014/main" id="{3A9840E6-FE01-41F5-88C2-6897B3BBAEF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3" r:id="rId63" imgW="304920" imgH="228600"/>
        </mc:Choice>
        <mc:Fallback>
          <p:control name="HTMLText63" r:id="rId63" imgW="304920" imgH="228600">
            <p:pic>
              <p:nvPicPr>
                <p:cNvPr id="73" name="HTMLText63">
                  <a:extLst>
                    <a:ext uri="{FF2B5EF4-FFF2-40B4-BE49-F238E27FC236}">
                      <a16:creationId xmlns:a16="http://schemas.microsoft.com/office/drawing/2014/main" id="{F99192AE-5378-4F32-A1D6-C6AAF01197D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4" r:id="rId64" imgW="304920" imgH="228600"/>
        </mc:Choice>
        <mc:Fallback>
          <p:control name="HTMLText64" r:id="rId64" imgW="304920" imgH="228600">
            <p:pic>
              <p:nvPicPr>
                <p:cNvPr id="74" name="HTMLText64">
                  <a:extLst>
                    <a:ext uri="{FF2B5EF4-FFF2-40B4-BE49-F238E27FC236}">
                      <a16:creationId xmlns:a16="http://schemas.microsoft.com/office/drawing/2014/main" id="{3745B375-BDF5-420F-A258-BC481A67038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5" r:id="rId65" imgW="304920" imgH="228600"/>
        </mc:Choice>
        <mc:Fallback>
          <p:control name="HTMLText65" r:id="rId65" imgW="304920" imgH="228600">
            <p:pic>
              <p:nvPicPr>
                <p:cNvPr id="75" name="HTMLText65">
                  <a:extLst>
                    <a:ext uri="{FF2B5EF4-FFF2-40B4-BE49-F238E27FC236}">
                      <a16:creationId xmlns:a16="http://schemas.microsoft.com/office/drawing/2014/main" id="{A64E21A2-029C-40AE-9A17-A15E56860BA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66" r:id="rId66" imgW="304920" imgH="228600"/>
        </mc:Choice>
        <mc:Fallback>
          <p:control name="HTMLText66" r:id="rId66" imgW="304920" imgH="228600">
            <p:pic>
              <p:nvPicPr>
                <p:cNvPr id="76" name="HTMLText66">
                  <a:extLst>
                    <a:ext uri="{FF2B5EF4-FFF2-40B4-BE49-F238E27FC236}">
                      <a16:creationId xmlns:a16="http://schemas.microsoft.com/office/drawing/2014/main" id="{CC41FE08-09FF-48EB-96CF-893657B0949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04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8152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A58360-579A-46D7-98EF-D8D4F3905059}"/>
              </a:ext>
            </a:extLst>
          </p:cNvPr>
          <p:cNvSpPr/>
          <p:nvPr/>
        </p:nvSpPr>
        <p:spPr>
          <a:xfrm>
            <a:off x="228600" y="76200"/>
            <a:ext cx="8686800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Resources</a:t>
            </a:r>
            <a:endParaRPr lang="en-US" sz="1600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TEDx Talk:</a:t>
            </a:r>
          </a:p>
          <a:p>
            <a:r>
              <a:rPr lang="en-US" sz="1600" dirty="0">
                <a:latin typeface="+mj-lt"/>
              </a:rPr>
              <a:t>Creative Techniques to Solve Impossible Challenges. Bryan Mattimore    </a:t>
            </a:r>
            <a:r>
              <a:rPr lang="en-US" sz="1600" dirty="0">
                <a:latin typeface="+mj-lt"/>
                <a:hlinkClick r:id="rId2"/>
              </a:rPr>
              <a:t>https://www.youtube.com/watch?v=7MGBXQMvscY</a:t>
            </a: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Articles:</a:t>
            </a:r>
          </a:p>
          <a:p>
            <a:r>
              <a:rPr lang="en-US" sz="1600" dirty="0"/>
              <a:t>1) Fresh Ways to Fish for Better Ideas (Fast Company)</a:t>
            </a:r>
          </a:p>
          <a:p>
            <a:r>
              <a:rPr lang="en-US" sz="1600" dirty="0">
                <a:hlinkClick r:id="rId3"/>
              </a:rPr>
              <a:t>https://www.fastcompany.com/3001450/fresh-ways-fish-better-ideas</a:t>
            </a:r>
            <a:endParaRPr lang="en-US" sz="1600" dirty="0"/>
          </a:p>
          <a:p>
            <a:r>
              <a:rPr lang="en-US" sz="1600" dirty="0"/>
              <a:t>2) The Creativity of Entrepreneurs (Blogtrepreneur)</a:t>
            </a:r>
          </a:p>
          <a:p>
            <a:r>
              <a:rPr lang="en-US" sz="1600" dirty="0">
                <a:hlinkClick r:id="rId4"/>
              </a:rPr>
              <a:t>https://www.blogtrepreneur.com/the-creativity-of-entrepreneurs-an-interview-with-author-bryan-mattimore/</a:t>
            </a:r>
            <a:endParaRPr lang="en-US" sz="1600" dirty="0"/>
          </a:p>
          <a:p>
            <a:r>
              <a:rPr lang="en-US" sz="1600" dirty="0"/>
              <a:t>3) How to Be an Idea Guru (ChangeThis.com)</a:t>
            </a:r>
          </a:p>
          <a:p>
            <a:r>
              <a:rPr lang="en-US" sz="1600" dirty="0">
                <a:hlinkClick r:id="rId5"/>
              </a:rPr>
              <a:t>https://changethis.com/manifesto/show/100.05.IdeaStormers</a:t>
            </a:r>
            <a:endParaRPr lang="en-US" sz="1600" dirty="0"/>
          </a:p>
          <a:p>
            <a:r>
              <a:rPr lang="en-US" sz="1600" dirty="0"/>
              <a:t>4) Definitive Guide to Problem Solving</a:t>
            </a:r>
          </a:p>
          <a:p>
            <a:r>
              <a:rPr lang="en-US" u="sng" dirty="0">
                <a:hlinkClick r:id="rId6"/>
              </a:rPr>
              <a:t>https://www.smartsheet.com/problem-solving-techniques</a:t>
            </a:r>
            <a:endParaRPr lang="en-US" u="sng" dirty="0"/>
          </a:p>
          <a:p>
            <a:r>
              <a:rPr lang="en-US" sz="1600" dirty="0"/>
              <a:t>5) Virtual Brainstorms with an In-Person Feel (Washington Post) </a:t>
            </a:r>
          </a:p>
          <a:p>
            <a:r>
              <a:rPr lang="en-US" sz="1600" u="sng" dirty="0">
                <a:hlinkClick r:id="rId7"/>
              </a:rPr>
              <a:t>https://www.washingtonpost.com/brand-studio/cisco/virtual-brainstorms-with-an-in-person-feel/</a:t>
            </a:r>
            <a:endParaRPr lang="en-US" sz="1600" dirty="0"/>
          </a:p>
          <a:p>
            <a:r>
              <a:rPr lang="en-US" sz="1600" dirty="0"/>
              <a:t>6) On Fostering Creativity in the Workplace (Dartmouth Alumni Magazine) </a:t>
            </a:r>
          </a:p>
          <a:p>
            <a:r>
              <a:rPr lang="en-US" sz="1600" dirty="0">
                <a:hlinkClick r:id="rId8"/>
              </a:rPr>
              <a:t>https://dartmouthalumnimagazine.com/articles/bryan-mattimore-’76</a:t>
            </a:r>
            <a:endParaRPr lang="en-US" sz="1600" dirty="0"/>
          </a:p>
          <a:p>
            <a:r>
              <a:rPr lang="en-US" sz="1600" dirty="0"/>
              <a:t>7) To Promote a New Idea, Forget the PowerPoint, Try a Billboard (Fast Company) </a:t>
            </a:r>
          </a:p>
          <a:p>
            <a:r>
              <a:rPr lang="en-US" sz="1600" dirty="0">
                <a:hlinkClick r:id="rId9"/>
              </a:rPr>
              <a:t>https://www.fastcompany.com/3003484/promote-new-idea-forget-powerpoint-try-billboard</a:t>
            </a:r>
            <a:endParaRPr lang="en-US" sz="1600" dirty="0"/>
          </a:p>
          <a:p>
            <a:r>
              <a:rPr lang="en-US" sz="1600" dirty="0"/>
              <a:t>8) Next Generation Brainstorming Techniques (Investors Business Daily)</a:t>
            </a:r>
          </a:p>
          <a:p>
            <a:r>
              <a:rPr lang="en-US" sz="1600" dirty="0">
                <a:hlinkClick r:id="rId10"/>
              </a:rPr>
              <a:t>https://www.investors.com/meetings-boost-opportunity-and-workplace-ideas/</a:t>
            </a:r>
            <a:endParaRPr lang="en-US" sz="1600" dirty="0"/>
          </a:p>
          <a:p>
            <a:r>
              <a:rPr lang="en-US" sz="1600" dirty="0"/>
              <a:t>9) The Creative Secret Sting Uses to Write New Songs (Fast Company) </a:t>
            </a:r>
          </a:p>
          <a:p>
            <a:r>
              <a:rPr lang="en-US" sz="1600" dirty="0">
                <a:hlinkClick r:id="rId11"/>
              </a:rPr>
              <a:t>https://www.fastcompany.com/3003864/creative-secret-sting-uses-write-new-songs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200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3538479"/>
            <a:ext cx="721048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Bryan Mattimore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Chief Idea Guy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The Growth Engine Co.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An Innovation Agency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191 Post Road West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Westport, CT 06880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203.857.4494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bmattimore@growth-engine.com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www.growth-engine.com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93852"/>
              </p:ext>
            </p:extLst>
          </p:nvPr>
        </p:nvGraphicFramePr>
        <p:xfrm>
          <a:off x="3863594" y="428598"/>
          <a:ext cx="1927019" cy="289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482080" imgH="8242560" progId="AcroExch.Document.7">
                  <p:embed/>
                </p:oleObj>
              </mc:Choice>
              <mc:Fallback>
                <p:oleObj name="Acrobat Document" r:id="rId2" imgW="5482080" imgH="82425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594" y="428598"/>
                        <a:ext cx="1927019" cy="2890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CF80A67-BEFE-4ED3-A79F-D18FA1DCC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328" y="1004853"/>
            <a:ext cx="1929103" cy="2974033"/>
          </a:xfrm>
          <a:prstGeom prst="rect">
            <a:avLst/>
          </a:prstGeom>
        </p:spPr>
      </p:pic>
      <p:pic>
        <p:nvPicPr>
          <p:cNvPr id="8" name="Picture 8" descr="http://ecx.images-amazon.com/images/I/51S2FM5WAFL._SX309_BO1,204,203,200_.jpg">
            <a:extLst>
              <a:ext uri="{FF2B5EF4-FFF2-40B4-BE49-F238E27FC236}">
                <a16:creationId xmlns:a16="http://schemas.microsoft.com/office/drawing/2014/main" id="{00EB2813-0602-4A7F-9DAC-1EC3752D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6" y="1004853"/>
            <a:ext cx="1868768" cy="285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4E6EFF-03DB-4637-BC97-5E9D149C1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5943600"/>
            <a:ext cx="1804296" cy="65485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ADFA35B-4CED-4208-84E9-D65AF56155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2" y="6046107"/>
            <a:ext cx="1325867" cy="6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348</Words>
  <Application>Microsoft Office PowerPoint</Application>
  <PresentationFormat>On-screen Show (4:3)</PresentationFormat>
  <Paragraphs>94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&amp;quot</vt:lpstr>
      <vt:lpstr>Arial</vt:lpstr>
      <vt:lpstr>Calibri</vt:lpstr>
      <vt:lpstr>Georgia</vt:lpstr>
      <vt:lpstr>Trebuchet MS</vt:lpstr>
      <vt:lpstr>Wingdings</vt:lpstr>
      <vt:lpstr>Office Theme</vt:lpstr>
      <vt:lpstr>2_Custom Design</vt:lpstr>
      <vt:lpstr>4_Office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Mattimore</dc:creator>
  <cp:lastModifiedBy>Bryan Mattimore</cp:lastModifiedBy>
  <cp:revision>226</cp:revision>
  <cp:lastPrinted>2021-05-13T01:56:41Z</cp:lastPrinted>
  <dcterms:created xsi:type="dcterms:W3CDTF">2018-09-19T02:40:08Z</dcterms:created>
  <dcterms:modified xsi:type="dcterms:W3CDTF">2021-05-20T00:53:21Z</dcterms:modified>
</cp:coreProperties>
</file>